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7" r:id="rId2"/>
    <p:sldId id="256" r:id="rId3"/>
    <p:sldId id="258" r:id="rId4"/>
    <p:sldId id="259" r:id="rId5"/>
    <p:sldId id="260" r:id="rId6"/>
    <p:sldId id="261" r:id="rId7"/>
    <p:sldId id="262" r:id="rId8"/>
    <p:sldId id="263" r:id="rId9"/>
    <p:sldId id="265" r:id="rId10"/>
    <p:sldId id="264" r:id="rId11"/>
    <p:sldId id="269" r:id="rId12"/>
    <p:sldId id="270" r:id="rId13"/>
    <p:sldId id="271" r:id="rId14"/>
    <p:sldId id="266" r:id="rId15"/>
    <p:sldId id="267" r:id="rId16"/>
    <p:sldId id="268" r:id="rId17"/>
    <p:sldId id="275" r:id="rId18"/>
    <p:sldId id="276" r:id="rId19"/>
    <p:sldId id="272" r:id="rId20"/>
    <p:sldId id="273" r:id="rId21"/>
    <p:sldId id="274"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107" autoAdjust="0"/>
  </p:normalViewPr>
  <p:slideViewPr>
    <p:cSldViewPr snapToGrid="0">
      <p:cViewPr varScale="1">
        <p:scale>
          <a:sx n="68" d="100"/>
          <a:sy n="68" d="100"/>
        </p:scale>
        <p:origin x="792"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8-26T18:48:01.575" idx="1">
    <p:pos x="7506" y="3731"/>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B594C1-F74F-4308-9C94-4B622355CE48}"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en-US"/>
        </a:p>
      </dgm:t>
    </dgm:pt>
    <dgm:pt modelId="{498EDB32-2654-4B0D-BF30-0DBCFF82B106}">
      <dgm:prSet phldrT="[Text]">
        <dgm:style>
          <a:lnRef idx="2">
            <a:schemeClr val="dk1">
              <a:shade val="15000"/>
            </a:schemeClr>
          </a:lnRef>
          <a:fillRef idx="1">
            <a:schemeClr val="dk1"/>
          </a:fillRef>
          <a:effectRef idx="0">
            <a:schemeClr val="dk1"/>
          </a:effectRef>
          <a:fontRef idx="minor">
            <a:schemeClr val="lt1"/>
          </a:fontRef>
        </dgm:style>
      </dgm:prSet>
      <dgm:spPr>
        <a:ln>
          <a:noFill/>
        </a:ln>
      </dgm:spPr>
      <dgm:t>
        <a:bodyPr/>
        <a:lstStyle/>
        <a:p>
          <a:r>
            <a:rPr lang="en-US" dirty="0"/>
            <a:t>Computer</a:t>
          </a:r>
        </a:p>
      </dgm:t>
    </dgm:pt>
    <dgm:pt modelId="{BDD0121B-FD51-4909-A66F-E77283F6B06C}" type="parTrans" cxnId="{FB6D5334-EB48-4762-B4B7-9B305CBD9595}">
      <dgm:prSet/>
      <dgm:spPr/>
      <dgm:t>
        <a:bodyPr/>
        <a:lstStyle/>
        <a:p>
          <a:endParaRPr lang="en-US"/>
        </a:p>
      </dgm:t>
    </dgm:pt>
    <dgm:pt modelId="{DF4205E7-7685-4675-8BA5-E66CAE797F63}" type="sibTrans" cxnId="{FB6D5334-EB48-4762-B4B7-9B305CBD9595}">
      <dgm:prSet/>
      <dgm:spPr/>
      <dgm:t>
        <a:bodyPr/>
        <a:lstStyle/>
        <a:p>
          <a:endParaRPr lang="en-US"/>
        </a:p>
      </dgm:t>
    </dgm:pt>
    <dgm:pt modelId="{E25720B5-6421-4052-B4D7-1E55EF8CE057}">
      <dgm:prSet phldrT="[Text]">
        <dgm:style>
          <a:lnRef idx="2">
            <a:schemeClr val="dk1">
              <a:shade val="15000"/>
            </a:schemeClr>
          </a:lnRef>
          <a:fillRef idx="1">
            <a:schemeClr val="dk1"/>
          </a:fillRef>
          <a:effectRef idx="0">
            <a:schemeClr val="dk1"/>
          </a:effectRef>
          <a:fontRef idx="minor">
            <a:schemeClr val="lt1"/>
          </a:fontRef>
        </dgm:style>
      </dgm:prSet>
      <dgm:spPr>
        <a:ln>
          <a:noFill/>
        </a:ln>
      </dgm:spPr>
      <dgm:t>
        <a:bodyPr/>
        <a:lstStyle/>
        <a:p>
          <a:r>
            <a:rPr lang="en-US" dirty="0"/>
            <a:t>Hardware</a:t>
          </a:r>
        </a:p>
      </dgm:t>
    </dgm:pt>
    <dgm:pt modelId="{59F8466F-D0C2-4F18-8529-F22AB79B878D}" type="parTrans" cxnId="{7EA7A41D-91FC-4953-85DA-F2811CE42512}">
      <dgm:prSet/>
      <dgm:spPr/>
      <dgm:t>
        <a:bodyPr/>
        <a:lstStyle/>
        <a:p>
          <a:endParaRPr lang="en-US"/>
        </a:p>
      </dgm:t>
    </dgm:pt>
    <dgm:pt modelId="{CC28D721-7021-4E4B-A5CE-A3B237E6DE89}" type="sibTrans" cxnId="{7EA7A41D-91FC-4953-85DA-F2811CE42512}">
      <dgm:prSet/>
      <dgm:spPr/>
      <dgm:t>
        <a:bodyPr/>
        <a:lstStyle/>
        <a:p>
          <a:endParaRPr lang="en-US"/>
        </a:p>
      </dgm:t>
    </dgm:pt>
    <dgm:pt modelId="{D0548877-2721-425F-81BB-DBB229E42889}">
      <dgm:prSet phldrT="[Text]">
        <dgm:style>
          <a:lnRef idx="2">
            <a:schemeClr val="dk1">
              <a:shade val="15000"/>
            </a:schemeClr>
          </a:lnRef>
          <a:fillRef idx="1">
            <a:schemeClr val="dk1"/>
          </a:fillRef>
          <a:effectRef idx="0">
            <a:schemeClr val="dk1"/>
          </a:effectRef>
          <a:fontRef idx="minor">
            <a:schemeClr val="lt1"/>
          </a:fontRef>
        </dgm:style>
      </dgm:prSet>
      <dgm:spPr>
        <a:ln>
          <a:noFill/>
        </a:ln>
      </dgm:spPr>
      <dgm:t>
        <a:bodyPr/>
        <a:lstStyle/>
        <a:p>
          <a:r>
            <a:rPr lang="en-US" dirty="0"/>
            <a:t>Software</a:t>
          </a:r>
        </a:p>
      </dgm:t>
    </dgm:pt>
    <dgm:pt modelId="{A11C1D82-DB72-4E45-9192-D132D5F13B59}" type="parTrans" cxnId="{6D72ED32-DE73-49AA-AEF8-239EA9DD57B0}">
      <dgm:prSet/>
      <dgm:spPr/>
      <dgm:t>
        <a:bodyPr/>
        <a:lstStyle/>
        <a:p>
          <a:endParaRPr lang="en-US"/>
        </a:p>
      </dgm:t>
    </dgm:pt>
    <dgm:pt modelId="{1D4F7B25-D359-4305-9AC2-FDD95464A6C4}" type="sibTrans" cxnId="{6D72ED32-DE73-49AA-AEF8-239EA9DD57B0}">
      <dgm:prSet/>
      <dgm:spPr/>
      <dgm:t>
        <a:bodyPr/>
        <a:lstStyle/>
        <a:p>
          <a:endParaRPr lang="en-US"/>
        </a:p>
      </dgm:t>
    </dgm:pt>
    <dgm:pt modelId="{B16F4D06-5E43-42C4-9843-C70A65D4AABB}" type="pres">
      <dgm:prSet presAssocID="{99B594C1-F74F-4308-9C94-4B622355CE48}" presName="hierChild1" presStyleCnt="0">
        <dgm:presLayoutVars>
          <dgm:orgChart val="1"/>
          <dgm:chPref val="1"/>
          <dgm:dir/>
          <dgm:animOne val="branch"/>
          <dgm:animLvl val="lvl"/>
          <dgm:resizeHandles/>
        </dgm:presLayoutVars>
      </dgm:prSet>
      <dgm:spPr/>
    </dgm:pt>
    <dgm:pt modelId="{AB2451B0-A2B7-4AEF-9040-2263FBDB7544}" type="pres">
      <dgm:prSet presAssocID="{498EDB32-2654-4B0D-BF30-0DBCFF82B106}" presName="hierRoot1" presStyleCnt="0">
        <dgm:presLayoutVars>
          <dgm:hierBranch val="init"/>
        </dgm:presLayoutVars>
      </dgm:prSet>
      <dgm:spPr/>
    </dgm:pt>
    <dgm:pt modelId="{F825A5EC-4699-4CE5-8537-BAB97DAAE927}" type="pres">
      <dgm:prSet presAssocID="{498EDB32-2654-4B0D-BF30-0DBCFF82B106}" presName="rootComposite1" presStyleCnt="0"/>
      <dgm:spPr/>
    </dgm:pt>
    <dgm:pt modelId="{09852571-73CC-46A8-AC34-74F5F7B2EADA}" type="pres">
      <dgm:prSet presAssocID="{498EDB32-2654-4B0D-BF30-0DBCFF82B106}" presName="rootText1" presStyleLbl="node0" presStyleIdx="0" presStyleCnt="1">
        <dgm:presLayoutVars>
          <dgm:chPref val="3"/>
        </dgm:presLayoutVars>
      </dgm:prSet>
      <dgm:spPr/>
    </dgm:pt>
    <dgm:pt modelId="{6AD84EC6-C2F1-4105-9CF0-AB49BC1C7F86}" type="pres">
      <dgm:prSet presAssocID="{498EDB32-2654-4B0D-BF30-0DBCFF82B106}" presName="rootConnector1" presStyleLbl="node1" presStyleIdx="0" presStyleCnt="0"/>
      <dgm:spPr/>
    </dgm:pt>
    <dgm:pt modelId="{7E1B456E-FDDA-4FFA-BB00-21969512ECA5}" type="pres">
      <dgm:prSet presAssocID="{498EDB32-2654-4B0D-BF30-0DBCFF82B106}" presName="hierChild2" presStyleCnt="0"/>
      <dgm:spPr/>
    </dgm:pt>
    <dgm:pt modelId="{82239215-2B94-471E-97D6-B9677DA424CD}" type="pres">
      <dgm:prSet presAssocID="{59F8466F-D0C2-4F18-8529-F22AB79B878D}" presName="Name37" presStyleLbl="parChTrans1D2" presStyleIdx="0" presStyleCnt="2"/>
      <dgm:spPr/>
    </dgm:pt>
    <dgm:pt modelId="{CA35D907-71FE-4668-9C34-5D1653C080FF}" type="pres">
      <dgm:prSet presAssocID="{E25720B5-6421-4052-B4D7-1E55EF8CE057}" presName="hierRoot2" presStyleCnt="0">
        <dgm:presLayoutVars>
          <dgm:hierBranch val="init"/>
        </dgm:presLayoutVars>
      </dgm:prSet>
      <dgm:spPr/>
    </dgm:pt>
    <dgm:pt modelId="{1A39031D-74B4-40FB-AA07-878434BA6F07}" type="pres">
      <dgm:prSet presAssocID="{E25720B5-6421-4052-B4D7-1E55EF8CE057}" presName="rootComposite" presStyleCnt="0"/>
      <dgm:spPr/>
    </dgm:pt>
    <dgm:pt modelId="{D27AD557-3C37-4442-946B-FBFC643A6CC8}" type="pres">
      <dgm:prSet presAssocID="{E25720B5-6421-4052-B4D7-1E55EF8CE057}" presName="rootText" presStyleLbl="node2" presStyleIdx="0" presStyleCnt="2">
        <dgm:presLayoutVars>
          <dgm:chPref val="3"/>
        </dgm:presLayoutVars>
      </dgm:prSet>
      <dgm:spPr/>
    </dgm:pt>
    <dgm:pt modelId="{931D1D37-4B84-42C4-A5A1-B9D1B1B34A95}" type="pres">
      <dgm:prSet presAssocID="{E25720B5-6421-4052-B4D7-1E55EF8CE057}" presName="rootConnector" presStyleLbl="node2" presStyleIdx="0" presStyleCnt="2"/>
      <dgm:spPr/>
    </dgm:pt>
    <dgm:pt modelId="{9B08FC49-9A31-444D-A0C2-786D3F540B59}" type="pres">
      <dgm:prSet presAssocID="{E25720B5-6421-4052-B4D7-1E55EF8CE057}" presName="hierChild4" presStyleCnt="0"/>
      <dgm:spPr/>
    </dgm:pt>
    <dgm:pt modelId="{50BAC83D-8825-45B6-8A98-369FD2B3B7B2}" type="pres">
      <dgm:prSet presAssocID="{E25720B5-6421-4052-B4D7-1E55EF8CE057}" presName="hierChild5" presStyleCnt="0"/>
      <dgm:spPr/>
    </dgm:pt>
    <dgm:pt modelId="{5C46E5F5-BE08-44D4-9A9A-6DF4AB8D6ED5}" type="pres">
      <dgm:prSet presAssocID="{A11C1D82-DB72-4E45-9192-D132D5F13B59}" presName="Name37" presStyleLbl="parChTrans1D2" presStyleIdx="1" presStyleCnt="2"/>
      <dgm:spPr/>
    </dgm:pt>
    <dgm:pt modelId="{540D0AA6-5DEE-43EA-AB00-617E9F39F07A}" type="pres">
      <dgm:prSet presAssocID="{D0548877-2721-425F-81BB-DBB229E42889}" presName="hierRoot2" presStyleCnt="0">
        <dgm:presLayoutVars>
          <dgm:hierBranch val="init"/>
        </dgm:presLayoutVars>
      </dgm:prSet>
      <dgm:spPr/>
    </dgm:pt>
    <dgm:pt modelId="{2E48E60A-4532-40E7-99FC-3515204126FB}" type="pres">
      <dgm:prSet presAssocID="{D0548877-2721-425F-81BB-DBB229E42889}" presName="rootComposite" presStyleCnt="0"/>
      <dgm:spPr/>
    </dgm:pt>
    <dgm:pt modelId="{B8D3376C-C15B-4E29-AF75-B74B220A2B8D}" type="pres">
      <dgm:prSet presAssocID="{D0548877-2721-425F-81BB-DBB229E42889}" presName="rootText" presStyleLbl="node2" presStyleIdx="1" presStyleCnt="2">
        <dgm:presLayoutVars>
          <dgm:chPref val="3"/>
        </dgm:presLayoutVars>
      </dgm:prSet>
      <dgm:spPr/>
    </dgm:pt>
    <dgm:pt modelId="{C095BA68-B29E-4EE4-ACF9-594B432018E6}" type="pres">
      <dgm:prSet presAssocID="{D0548877-2721-425F-81BB-DBB229E42889}" presName="rootConnector" presStyleLbl="node2" presStyleIdx="1" presStyleCnt="2"/>
      <dgm:spPr/>
    </dgm:pt>
    <dgm:pt modelId="{79CDC157-93EC-4570-A998-227C24996912}" type="pres">
      <dgm:prSet presAssocID="{D0548877-2721-425F-81BB-DBB229E42889}" presName="hierChild4" presStyleCnt="0"/>
      <dgm:spPr/>
    </dgm:pt>
    <dgm:pt modelId="{E7AA0881-6FD9-411D-9616-E1A787FB1EE7}" type="pres">
      <dgm:prSet presAssocID="{D0548877-2721-425F-81BB-DBB229E42889}" presName="hierChild5" presStyleCnt="0"/>
      <dgm:spPr/>
    </dgm:pt>
    <dgm:pt modelId="{12418957-87B0-474B-8CB8-BFAEF42BD8AB}" type="pres">
      <dgm:prSet presAssocID="{498EDB32-2654-4B0D-BF30-0DBCFF82B106}" presName="hierChild3" presStyleCnt="0"/>
      <dgm:spPr/>
    </dgm:pt>
  </dgm:ptLst>
  <dgm:cxnLst>
    <dgm:cxn modelId="{8AF37D1C-C428-4536-AAFC-FA54DB98FF28}" type="presOf" srcId="{498EDB32-2654-4B0D-BF30-0DBCFF82B106}" destId="{09852571-73CC-46A8-AC34-74F5F7B2EADA}" srcOrd="0" destOrd="0" presId="urn:microsoft.com/office/officeart/2005/8/layout/orgChart1"/>
    <dgm:cxn modelId="{7EA7A41D-91FC-4953-85DA-F2811CE42512}" srcId="{498EDB32-2654-4B0D-BF30-0DBCFF82B106}" destId="{E25720B5-6421-4052-B4D7-1E55EF8CE057}" srcOrd="0" destOrd="0" parTransId="{59F8466F-D0C2-4F18-8529-F22AB79B878D}" sibTransId="{CC28D721-7021-4E4B-A5CE-A3B237E6DE89}"/>
    <dgm:cxn modelId="{6D72ED32-DE73-49AA-AEF8-239EA9DD57B0}" srcId="{498EDB32-2654-4B0D-BF30-0DBCFF82B106}" destId="{D0548877-2721-425F-81BB-DBB229E42889}" srcOrd="1" destOrd="0" parTransId="{A11C1D82-DB72-4E45-9192-D132D5F13B59}" sibTransId="{1D4F7B25-D359-4305-9AC2-FDD95464A6C4}"/>
    <dgm:cxn modelId="{FB6D5334-EB48-4762-B4B7-9B305CBD9595}" srcId="{99B594C1-F74F-4308-9C94-4B622355CE48}" destId="{498EDB32-2654-4B0D-BF30-0DBCFF82B106}" srcOrd="0" destOrd="0" parTransId="{BDD0121B-FD51-4909-A66F-E77283F6B06C}" sibTransId="{DF4205E7-7685-4675-8BA5-E66CAE797F63}"/>
    <dgm:cxn modelId="{9E18FF35-BA11-48BF-9F7C-00D893635D51}" type="presOf" srcId="{A11C1D82-DB72-4E45-9192-D132D5F13B59}" destId="{5C46E5F5-BE08-44D4-9A9A-6DF4AB8D6ED5}" srcOrd="0" destOrd="0" presId="urn:microsoft.com/office/officeart/2005/8/layout/orgChart1"/>
    <dgm:cxn modelId="{C8E08F3B-3DB0-49B8-B8A9-895EBDAF5814}" type="presOf" srcId="{E25720B5-6421-4052-B4D7-1E55EF8CE057}" destId="{D27AD557-3C37-4442-946B-FBFC643A6CC8}" srcOrd="0" destOrd="0" presId="urn:microsoft.com/office/officeart/2005/8/layout/orgChart1"/>
    <dgm:cxn modelId="{010F955D-D234-48E6-9789-0C88D3A24206}" type="presOf" srcId="{D0548877-2721-425F-81BB-DBB229E42889}" destId="{C095BA68-B29E-4EE4-ACF9-594B432018E6}" srcOrd="1" destOrd="0" presId="urn:microsoft.com/office/officeart/2005/8/layout/orgChart1"/>
    <dgm:cxn modelId="{3A076F43-C188-49A6-ABFF-6382CBA91136}" type="presOf" srcId="{99B594C1-F74F-4308-9C94-4B622355CE48}" destId="{B16F4D06-5E43-42C4-9843-C70A65D4AABB}" srcOrd="0" destOrd="0" presId="urn:microsoft.com/office/officeart/2005/8/layout/orgChart1"/>
    <dgm:cxn modelId="{C4F72D55-7ADA-406C-BFD0-1C91268AC133}" type="presOf" srcId="{59F8466F-D0C2-4F18-8529-F22AB79B878D}" destId="{82239215-2B94-471E-97D6-B9677DA424CD}" srcOrd="0" destOrd="0" presId="urn:microsoft.com/office/officeart/2005/8/layout/orgChart1"/>
    <dgm:cxn modelId="{F3E04C93-245D-448A-8EC7-3CF685BD65CE}" type="presOf" srcId="{498EDB32-2654-4B0D-BF30-0DBCFF82B106}" destId="{6AD84EC6-C2F1-4105-9CF0-AB49BC1C7F86}" srcOrd="1" destOrd="0" presId="urn:microsoft.com/office/officeart/2005/8/layout/orgChart1"/>
    <dgm:cxn modelId="{841315C4-5C90-4346-90A2-2312F383FA36}" type="presOf" srcId="{E25720B5-6421-4052-B4D7-1E55EF8CE057}" destId="{931D1D37-4B84-42C4-A5A1-B9D1B1B34A95}" srcOrd="1" destOrd="0" presId="urn:microsoft.com/office/officeart/2005/8/layout/orgChart1"/>
    <dgm:cxn modelId="{BD7DDCE3-ECB9-4551-83D4-8A3179ABCFB3}" type="presOf" srcId="{D0548877-2721-425F-81BB-DBB229E42889}" destId="{B8D3376C-C15B-4E29-AF75-B74B220A2B8D}" srcOrd="0" destOrd="0" presId="urn:microsoft.com/office/officeart/2005/8/layout/orgChart1"/>
    <dgm:cxn modelId="{84E7DCD3-64D1-4253-9113-1020360E9BA9}" type="presParOf" srcId="{B16F4D06-5E43-42C4-9843-C70A65D4AABB}" destId="{AB2451B0-A2B7-4AEF-9040-2263FBDB7544}" srcOrd="0" destOrd="0" presId="urn:microsoft.com/office/officeart/2005/8/layout/orgChart1"/>
    <dgm:cxn modelId="{BFCF8340-EDE0-48C4-8390-823D85ABE981}" type="presParOf" srcId="{AB2451B0-A2B7-4AEF-9040-2263FBDB7544}" destId="{F825A5EC-4699-4CE5-8537-BAB97DAAE927}" srcOrd="0" destOrd="0" presId="urn:microsoft.com/office/officeart/2005/8/layout/orgChart1"/>
    <dgm:cxn modelId="{B699457F-DDDB-407B-843C-343B5AF20B09}" type="presParOf" srcId="{F825A5EC-4699-4CE5-8537-BAB97DAAE927}" destId="{09852571-73CC-46A8-AC34-74F5F7B2EADA}" srcOrd="0" destOrd="0" presId="urn:microsoft.com/office/officeart/2005/8/layout/orgChart1"/>
    <dgm:cxn modelId="{3639D825-EF5F-4D8B-BFA9-BEF372080C8B}" type="presParOf" srcId="{F825A5EC-4699-4CE5-8537-BAB97DAAE927}" destId="{6AD84EC6-C2F1-4105-9CF0-AB49BC1C7F86}" srcOrd="1" destOrd="0" presId="urn:microsoft.com/office/officeart/2005/8/layout/orgChart1"/>
    <dgm:cxn modelId="{06FF30C9-E5A9-4997-B7A7-46AAD6777364}" type="presParOf" srcId="{AB2451B0-A2B7-4AEF-9040-2263FBDB7544}" destId="{7E1B456E-FDDA-4FFA-BB00-21969512ECA5}" srcOrd="1" destOrd="0" presId="urn:microsoft.com/office/officeart/2005/8/layout/orgChart1"/>
    <dgm:cxn modelId="{B5224145-50F1-4C2A-B030-61EFA1BBDA08}" type="presParOf" srcId="{7E1B456E-FDDA-4FFA-BB00-21969512ECA5}" destId="{82239215-2B94-471E-97D6-B9677DA424CD}" srcOrd="0" destOrd="0" presId="urn:microsoft.com/office/officeart/2005/8/layout/orgChart1"/>
    <dgm:cxn modelId="{7589FF0D-D638-4C12-B849-CA992EE7EC27}" type="presParOf" srcId="{7E1B456E-FDDA-4FFA-BB00-21969512ECA5}" destId="{CA35D907-71FE-4668-9C34-5D1653C080FF}" srcOrd="1" destOrd="0" presId="urn:microsoft.com/office/officeart/2005/8/layout/orgChart1"/>
    <dgm:cxn modelId="{C666BEF0-E6EA-4530-B653-FADD716B6C8C}" type="presParOf" srcId="{CA35D907-71FE-4668-9C34-5D1653C080FF}" destId="{1A39031D-74B4-40FB-AA07-878434BA6F07}" srcOrd="0" destOrd="0" presId="urn:microsoft.com/office/officeart/2005/8/layout/orgChart1"/>
    <dgm:cxn modelId="{A889F4F9-1870-4636-B465-137C5BD7C87F}" type="presParOf" srcId="{1A39031D-74B4-40FB-AA07-878434BA6F07}" destId="{D27AD557-3C37-4442-946B-FBFC643A6CC8}" srcOrd="0" destOrd="0" presId="urn:microsoft.com/office/officeart/2005/8/layout/orgChart1"/>
    <dgm:cxn modelId="{DA12A326-6F04-47D9-9E28-59F7877D388F}" type="presParOf" srcId="{1A39031D-74B4-40FB-AA07-878434BA6F07}" destId="{931D1D37-4B84-42C4-A5A1-B9D1B1B34A95}" srcOrd="1" destOrd="0" presId="urn:microsoft.com/office/officeart/2005/8/layout/orgChart1"/>
    <dgm:cxn modelId="{1F93763B-733E-4397-9449-33F30EA54A64}" type="presParOf" srcId="{CA35D907-71FE-4668-9C34-5D1653C080FF}" destId="{9B08FC49-9A31-444D-A0C2-786D3F540B59}" srcOrd="1" destOrd="0" presId="urn:microsoft.com/office/officeart/2005/8/layout/orgChart1"/>
    <dgm:cxn modelId="{E70096EC-E6C2-4215-A821-D5C701B3B2D8}" type="presParOf" srcId="{CA35D907-71FE-4668-9C34-5D1653C080FF}" destId="{50BAC83D-8825-45B6-8A98-369FD2B3B7B2}" srcOrd="2" destOrd="0" presId="urn:microsoft.com/office/officeart/2005/8/layout/orgChart1"/>
    <dgm:cxn modelId="{4D69C596-0645-444A-9A4B-A3857893B04C}" type="presParOf" srcId="{7E1B456E-FDDA-4FFA-BB00-21969512ECA5}" destId="{5C46E5F5-BE08-44D4-9A9A-6DF4AB8D6ED5}" srcOrd="2" destOrd="0" presId="urn:microsoft.com/office/officeart/2005/8/layout/orgChart1"/>
    <dgm:cxn modelId="{01AF29C5-183C-4439-B15D-2C16C648038C}" type="presParOf" srcId="{7E1B456E-FDDA-4FFA-BB00-21969512ECA5}" destId="{540D0AA6-5DEE-43EA-AB00-617E9F39F07A}" srcOrd="3" destOrd="0" presId="urn:microsoft.com/office/officeart/2005/8/layout/orgChart1"/>
    <dgm:cxn modelId="{FF673D58-BD69-4E1B-AFE8-AE1539D68212}" type="presParOf" srcId="{540D0AA6-5DEE-43EA-AB00-617E9F39F07A}" destId="{2E48E60A-4532-40E7-99FC-3515204126FB}" srcOrd="0" destOrd="0" presId="urn:microsoft.com/office/officeart/2005/8/layout/orgChart1"/>
    <dgm:cxn modelId="{96024334-C921-4DC3-9E23-7AFFC945A2FC}" type="presParOf" srcId="{2E48E60A-4532-40E7-99FC-3515204126FB}" destId="{B8D3376C-C15B-4E29-AF75-B74B220A2B8D}" srcOrd="0" destOrd="0" presId="urn:microsoft.com/office/officeart/2005/8/layout/orgChart1"/>
    <dgm:cxn modelId="{E7C5A3BC-410C-4553-80BD-DCFF7209BDA6}" type="presParOf" srcId="{2E48E60A-4532-40E7-99FC-3515204126FB}" destId="{C095BA68-B29E-4EE4-ACF9-594B432018E6}" srcOrd="1" destOrd="0" presId="urn:microsoft.com/office/officeart/2005/8/layout/orgChart1"/>
    <dgm:cxn modelId="{3FA14499-6513-4EBD-8279-F6F589119085}" type="presParOf" srcId="{540D0AA6-5DEE-43EA-AB00-617E9F39F07A}" destId="{79CDC157-93EC-4570-A998-227C24996912}" srcOrd="1" destOrd="0" presId="urn:microsoft.com/office/officeart/2005/8/layout/orgChart1"/>
    <dgm:cxn modelId="{4F7D38A2-AF06-4917-950A-1F9977BC0BD2}" type="presParOf" srcId="{540D0AA6-5DEE-43EA-AB00-617E9F39F07A}" destId="{E7AA0881-6FD9-411D-9616-E1A787FB1EE7}" srcOrd="2" destOrd="0" presId="urn:microsoft.com/office/officeart/2005/8/layout/orgChart1"/>
    <dgm:cxn modelId="{58CC63C5-DD46-4523-A49D-97E90F642479}" type="presParOf" srcId="{AB2451B0-A2B7-4AEF-9040-2263FBDB7544}" destId="{12418957-87B0-474B-8CB8-BFAEF42BD8A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86B38B-5F8B-41D7-877D-0BA90ED31599}" type="doc">
      <dgm:prSet loTypeId="urn:microsoft.com/office/officeart/2005/8/layout/orgChart1" loCatId="hierarchy" qsTypeId="urn:microsoft.com/office/officeart/2005/8/quickstyle/simple3" qsCatId="simple" csTypeId="urn:microsoft.com/office/officeart/2005/8/colors/accent3_1" csCatId="accent3" phldr="1"/>
      <dgm:spPr/>
      <dgm:t>
        <a:bodyPr/>
        <a:lstStyle/>
        <a:p>
          <a:endParaRPr lang="en-US"/>
        </a:p>
      </dgm:t>
    </dgm:pt>
    <dgm:pt modelId="{7C43DC50-D577-4B9D-BBBD-7F8F45B8B1F3}">
      <dgm:prSet phldrT="[Text]"/>
      <dgm:spPr/>
      <dgm:t>
        <a:bodyPr/>
        <a:lstStyle/>
        <a:p>
          <a:r>
            <a:rPr lang="en-US" dirty="0"/>
            <a:t>Hardware Components</a:t>
          </a:r>
        </a:p>
      </dgm:t>
    </dgm:pt>
    <dgm:pt modelId="{64EBA808-CA90-49E3-B635-90E039422012}" type="parTrans" cxnId="{6ED6ED14-3AB4-4503-B263-434F3F0232A9}">
      <dgm:prSet/>
      <dgm:spPr/>
      <dgm:t>
        <a:bodyPr/>
        <a:lstStyle/>
        <a:p>
          <a:endParaRPr lang="en-US"/>
        </a:p>
      </dgm:t>
    </dgm:pt>
    <dgm:pt modelId="{03EC84C4-EF5F-4C40-A491-9F02A001888F}" type="sibTrans" cxnId="{6ED6ED14-3AB4-4503-B263-434F3F0232A9}">
      <dgm:prSet/>
      <dgm:spPr/>
      <dgm:t>
        <a:bodyPr/>
        <a:lstStyle/>
        <a:p>
          <a:endParaRPr lang="en-US"/>
        </a:p>
      </dgm:t>
    </dgm:pt>
    <dgm:pt modelId="{B8CF37E4-A569-47F5-B02A-ED4A4857E58A}">
      <dgm:prSet phldrT="[Text]"/>
      <dgm:spPr/>
      <dgm:t>
        <a:bodyPr/>
        <a:lstStyle/>
        <a:p>
          <a:r>
            <a:rPr lang="en-US" dirty="0"/>
            <a:t>Input Devices</a:t>
          </a:r>
        </a:p>
      </dgm:t>
    </dgm:pt>
    <dgm:pt modelId="{CDADB99D-FB63-4B70-9BAC-D6F98933E880}" type="parTrans" cxnId="{1D6CC80C-CA6C-4312-BCD7-03AA9172E755}">
      <dgm:prSet/>
      <dgm:spPr/>
      <dgm:t>
        <a:bodyPr/>
        <a:lstStyle/>
        <a:p>
          <a:endParaRPr lang="en-US"/>
        </a:p>
      </dgm:t>
    </dgm:pt>
    <dgm:pt modelId="{AD69F476-DEF6-4227-9C21-DAA13FE48586}" type="sibTrans" cxnId="{1D6CC80C-CA6C-4312-BCD7-03AA9172E755}">
      <dgm:prSet/>
      <dgm:spPr/>
      <dgm:t>
        <a:bodyPr/>
        <a:lstStyle/>
        <a:p>
          <a:endParaRPr lang="en-US"/>
        </a:p>
      </dgm:t>
    </dgm:pt>
    <dgm:pt modelId="{C5B913EE-B730-4EC4-B53A-E5A4FA6AE86F}">
      <dgm:prSet phldrT="[Text]"/>
      <dgm:spPr/>
      <dgm:t>
        <a:bodyPr/>
        <a:lstStyle/>
        <a:p>
          <a:r>
            <a:rPr lang="en-US" dirty="0"/>
            <a:t>Output devices</a:t>
          </a:r>
        </a:p>
      </dgm:t>
    </dgm:pt>
    <dgm:pt modelId="{EB228FC5-5D2A-40C7-9C75-A870A1BA4F1C}" type="parTrans" cxnId="{382D6B5A-9003-46EB-8195-8D3A991CB685}">
      <dgm:prSet/>
      <dgm:spPr/>
      <dgm:t>
        <a:bodyPr/>
        <a:lstStyle/>
        <a:p>
          <a:endParaRPr lang="en-US"/>
        </a:p>
      </dgm:t>
    </dgm:pt>
    <dgm:pt modelId="{23E090C5-7A0C-4B0D-B1E5-8CE245D53CF4}" type="sibTrans" cxnId="{382D6B5A-9003-46EB-8195-8D3A991CB685}">
      <dgm:prSet/>
      <dgm:spPr/>
      <dgm:t>
        <a:bodyPr/>
        <a:lstStyle/>
        <a:p>
          <a:endParaRPr lang="en-US"/>
        </a:p>
      </dgm:t>
    </dgm:pt>
    <dgm:pt modelId="{C4EFAF26-4475-4397-A73A-FB5693434FD9}">
      <dgm:prSet phldrT="[Text]"/>
      <dgm:spPr/>
      <dgm:t>
        <a:bodyPr/>
        <a:lstStyle/>
        <a:p>
          <a:r>
            <a:rPr lang="en-US" dirty="0"/>
            <a:t>System Unit</a:t>
          </a:r>
        </a:p>
      </dgm:t>
    </dgm:pt>
    <dgm:pt modelId="{C0427249-2634-4D3F-94F9-57321930B431}" type="parTrans" cxnId="{32B0F4A0-3CA0-4C7C-8B49-8B276AB4A2C9}">
      <dgm:prSet/>
      <dgm:spPr/>
      <dgm:t>
        <a:bodyPr/>
        <a:lstStyle/>
        <a:p>
          <a:endParaRPr lang="en-US"/>
        </a:p>
      </dgm:t>
    </dgm:pt>
    <dgm:pt modelId="{021DF557-4365-4403-A2A2-1102C356DF31}" type="sibTrans" cxnId="{32B0F4A0-3CA0-4C7C-8B49-8B276AB4A2C9}">
      <dgm:prSet/>
      <dgm:spPr/>
      <dgm:t>
        <a:bodyPr/>
        <a:lstStyle/>
        <a:p>
          <a:endParaRPr lang="en-US"/>
        </a:p>
      </dgm:t>
    </dgm:pt>
    <dgm:pt modelId="{A0D5215E-3105-4446-8A45-1CCCF23104BB}" type="pres">
      <dgm:prSet presAssocID="{B686B38B-5F8B-41D7-877D-0BA90ED31599}" presName="hierChild1" presStyleCnt="0">
        <dgm:presLayoutVars>
          <dgm:orgChart val="1"/>
          <dgm:chPref val="1"/>
          <dgm:dir/>
          <dgm:animOne val="branch"/>
          <dgm:animLvl val="lvl"/>
          <dgm:resizeHandles/>
        </dgm:presLayoutVars>
      </dgm:prSet>
      <dgm:spPr/>
    </dgm:pt>
    <dgm:pt modelId="{BEE54057-1BC1-4814-B525-3DF9DC29633F}" type="pres">
      <dgm:prSet presAssocID="{7C43DC50-D577-4B9D-BBBD-7F8F45B8B1F3}" presName="hierRoot1" presStyleCnt="0">
        <dgm:presLayoutVars>
          <dgm:hierBranch val="init"/>
        </dgm:presLayoutVars>
      </dgm:prSet>
      <dgm:spPr/>
    </dgm:pt>
    <dgm:pt modelId="{1FA26356-ACF9-41CA-98CB-D03F3A3062C0}" type="pres">
      <dgm:prSet presAssocID="{7C43DC50-D577-4B9D-BBBD-7F8F45B8B1F3}" presName="rootComposite1" presStyleCnt="0"/>
      <dgm:spPr/>
    </dgm:pt>
    <dgm:pt modelId="{EAC2584C-DECD-4880-AC52-646CBD15EE75}" type="pres">
      <dgm:prSet presAssocID="{7C43DC50-D577-4B9D-BBBD-7F8F45B8B1F3}" presName="rootText1" presStyleLbl="node0" presStyleIdx="0" presStyleCnt="1">
        <dgm:presLayoutVars>
          <dgm:chPref val="3"/>
        </dgm:presLayoutVars>
      </dgm:prSet>
      <dgm:spPr/>
    </dgm:pt>
    <dgm:pt modelId="{9E4542B0-1C87-47F0-8685-9A324A2C0BBC}" type="pres">
      <dgm:prSet presAssocID="{7C43DC50-D577-4B9D-BBBD-7F8F45B8B1F3}" presName="rootConnector1" presStyleLbl="node1" presStyleIdx="0" presStyleCnt="0"/>
      <dgm:spPr/>
    </dgm:pt>
    <dgm:pt modelId="{5FA0D23F-D5DB-47B6-9B55-EC0275267480}" type="pres">
      <dgm:prSet presAssocID="{7C43DC50-D577-4B9D-BBBD-7F8F45B8B1F3}" presName="hierChild2" presStyleCnt="0"/>
      <dgm:spPr/>
    </dgm:pt>
    <dgm:pt modelId="{F7BB3C3D-DEE8-47BF-84F1-C87A9635B8CC}" type="pres">
      <dgm:prSet presAssocID="{CDADB99D-FB63-4B70-9BAC-D6F98933E880}" presName="Name37" presStyleLbl="parChTrans1D2" presStyleIdx="0" presStyleCnt="3"/>
      <dgm:spPr/>
    </dgm:pt>
    <dgm:pt modelId="{71650D4A-4EBA-42A3-A25A-F27B0CE6573B}" type="pres">
      <dgm:prSet presAssocID="{B8CF37E4-A569-47F5-B02A-ED4A4857E58A}" presName="hierRoot2" presStyleCnt="0">
        <dgm:presLayoutVars>
          <dgm:hierBranch val="init"/>
        </dgm:presLayoutVars>
      </dgm:prSet>
      <dgm:spPr/>
    </dgm:pt>
    <dgm:pt modelId="{CFF639D6-1203-4FBD-9578-0273158E312E}" type="pres">
      <dgm:prSet presAssocID="{B8CF37E4-A569-47F5-B02A-ED4A4857E58A}" presName="rootComposite" presStyleCnt="0"/>
      <dgm:spPr/>
    </dgm:pt>
    <dgm:pt modelId="{07A170DE-9EB7-4C77-9AE4-B71BADD38E1B}" type="pres">
      <dgm:prSet presAssocID="{B8CF37E4-A569-47F5-B02A-ED4A4857E58A}" presName="rootText" presStyleLbl="node2" presStyleIdx="0" presStyleCnt="3">
        <dgm:presLayoutVars>
          <dgm:chPref val="3"/>
        </dgm:presLayoutVars>
      </dgm:prSet>
      <dgm:spPr/>
    </dgm:pt>
    <dgm:pt modelId="{62162851-FEC4-4249-9323-8B97CA47AFA1}" type="pres">
      <dgm:prSet presAssocID="{B8CF37E4-A569-47F5-B02A-ED4A4857E58A}" presName="rootConnector" presStyleLbl="node2" presStyleIdx="0" presStyleCnt="3"/>
      <dgm:spPr/>
    </dgm:pt>
    <dgm:pt modelId="{3D9416E8-34DE-4B85-A366-93B907846D49}" type="pres">
      <dgm:prSet presAssocID="{B8CF37E4-A569-47F5-B02A-ED4A4857E58A}" presName="hierChild4" presStyleCnt="0"/>
      <dgm:spPr/>
    </dgm:pt>
    <dgm:pt modelId="{9243A718-BA6B-41BF-80CA-B09EE1C16928}" type="pres">
      <dgm:prSet presAssocID="{B8CF37E4-A569-47F5-B02A-ED4A4857E58A}" presName="hierChild5" presStyleCnt="0"/>
      <dgm:spPr/>
    </dgm:pt>
    <dgm:pt modelId="{4B98A8AE-E368-4256-AF89-80445E468424}" type="pres">
      <dgm:prSet presAssocID="{EB228FC5-5D2A-40C7-9C75-A870A1BA4F1C}" presName="Name37" presStyleLbl="parChTrans1D2" presStyleIdx="1" presStyleCnt="3"/>
      <dgm:spPr/>
    </dgm:pt>
    <dgm:pt modelId="{EFA13816-36DE-4586-8AB1-DF4157DF257F}" type="pres">
      <dgm:prSet presAssocID="{C5B913EE-B730-4EC4-B53A-E5A4FA6AE86F}" presName="hierRoot2" presStyleCnt="0">
        <dgm:presLayoutVars>
          <dgm:hierBranch val="init"/>
        </dgm:presLayoutVars>
      </dgm:prSet>
      <dgm:spPr/>
    </dgm:pt>
    <dgm:pt modelId="{D8F98221-E9D7-447A-BA5D-B4F11358D459}" type="pres">
      <dgm:prSet presAssocID="{C5B913EE-B730-4EC4-B53A-E5A4FA6AE86F}" presName="rootComposite" presStyleCnt="0"/>
      <dgm:spPr/>
    </dgm:pt>
    <dgm:pt modelId="{C5444F02-1963-44F5-B2FC-3F318867FB86}" type="pres">
      <dgm:prSet presAssocID="{C5B913EE-B730-4EC4-B53A-E5A4FA6AE86F}" presName="rootText" presStyleLbl="node2" presStyleIdx="1" presStyleCnt="3">
        <dgm:presLayoutVars>
          <dgm:chPref val="3"/>
        </dgm:presLayoutVars>
      </dgm:prSet>
      <dgm:spPr/>
    </dgm:pt>
    <dgm:pt modelId="{FBD70DDE-CB9F-4D96-9DF1-ABD6ACCA94AC}" type="pres">
      <dgm:prSet presAssocID="{C5B913EE-B730-4EC4-B53A-E5A4FA6AE86F}" presName="rootConnector" presStyleLbl="node2" presStyleIdx="1" presStyleCnt="3"/>
      <dgm:spPr/>
    </dgm:pt>
    <dgm:pt modelId="{6F132081-4B8A-4BDF-A17D-95D90C65C783}" type="pres">
      <dgm:prSet presAssocID="{C5B913EE-B730-4EC4-B53A-E5A4FA6AE86F}" presName="hierChild4" presStyleCnt="0"/>
      <dgm:spPr/>
    </dgm:pt>
    <dgm:pt modelId="{736023D1-AD72-4A8A-A0EA-BECE68A8B708}" type="pres">
      <dgm:prSet presAssocID="{C5B913EE-B730-4EC4-B53A-E5A4FA6AE86F}" presName="hierChild5" presStyleCnt="0"/>
      <dgm:spPr/>
    </dgm:pt>
    <dgm:pt modelId="{44D8CC23-F28A-4BA5-979B-9469D3C02B70}" type="pres">
      <dgm:prSet presAssocID="{C0427249-2634-4D3F-94F9-57321930B431}" presName="Name37" presStyleLbl="parChTrans1D2" presStyleIdx="2" presStyleCnt="3"/>
      <dgm:spPr/>
    </dgm:pt>
    <dgm:pt modelId="{5807D1AF-7E91-4EA1-B073-E2C3FFEB3E3E}" type="pres">
      <dgm:prSet presAssocID="{C4EFAF26-4475-4397-A73A-FB5693434FD9}" presName="hierRoot2" presStyleCnt="0">
        <dgm:presLayoutVars>
          <dgm:hierBranch val="init"/>
        </dgm:presLayoutVars>
      </dgm:prSet>
      <dgm:spPr/>
    </dgm:pt>
    <dgm:pt modelId="{68A82214-122D-4460-A3AF-576A7C8D81D9}" type="pres">
      <dgm:prSet presAssocID="{C4EFAF26-4475-4397-A73A-FB5693434FD9}" presName="rootComposite" presStyleCnt="0"/>
      <dgm:spPr/>
    </dgm:pt>
    <dgm:pt modelId="{D6105C38-B522-478D-9DA4-B6871EB538DA}" type="pres">
      <dgm:prSet presAssocID="{C4EFAF26-4475-4397-A73A-FB5693434FD9}" presName="rootText" presStyleLbl="node2" presStyleIdx="2" presStyleCnt="3" custScaleX="76395">
        <dgm:presLayoutVars>
          <dgm:chPref val="3"/>
        </dgm:presLayoutVars>
      </dgm:prSet>
      <dgm:spPr/>
    </dgm:pt>
    <dgm:pt modelId="{49581043-3ED6-470E-B3A1-E8F0432E48AE}" type="pres">
      <dgm:prSet presAssocID="{C4EFAF26-4475-4397-A73A-FB5693434FD9}" presName="rootConnector" presStyleLbl="node2" presStyleIdx="2" presStyleCnt="3"/>
      <dgm:spPr/>
    </dgm:pt>
    <dgm:pt modelId="{DBA38653-68A5-4959-A22C-ED14DB7F9CF4}" type="pres">
      <dgm:prSet presAssocID="{C4EFAF26-4475-4397-A73A-FB5693434FD9}" presName="hierChild4" presStyleCnt="0"/>
      <dgm:spPr/>
    </dgm:pt>
    <dgm:pt modelId="{0AF449A6-24F4-4604-9E25-BC27B0853204}" type="pres">
      <dgm:prSet presAssocID="{C4EFAF26-4475-4397-A73A-FB5693434FD9}" presName="hierChild5" presStyleCnt="0"/>
      <dgm:spPr/>
    </dgm:pt>
    <dgm:pt modelId="{6600390D-F54D-4BBA-9BF6-596CED0EE5B9}" type="pres">
      <dgm:prSet presAssocID="{7C43DC50-D577-4B9D-BBBD-7F8F45B8B1F3}" presName="hierChild3" presStyleCnt="0"/>
      <dgm:spPr/>
    </dgm:pt>
  </dgm:ptLst>
  <dgm:cxnLst>
    <dgm:cxn modelId="{1D6CC80C-CA6C-4312-BCD7-03AA9172E755}" srcId="{7C43DC50-D577-4B9D-BBBD-7F8F45B8B1F3}" destId="{B8CF37E4-A569-47F5-B02A-ED4A4857E58A}" srcOrd="0" destOrd="0" parTransId="{CDADB99D-FB63-4B70-9BAC-D6F98933E880}" sibTransId="{AD69F476-DEF6-4227-9C21-DAA13FE48586}"/>
    <dgm:cxn modelId="{9A7E9111-B077-403E-8FE4-8177491B8903}" type="presOf" srcId="{7C43DC50-D577-4B9D-BBBD-7F8F45B8B1F3}" destId="{9E4542B0-1C87-47F0-8685-9A324A2C0BBC}" srcOrd="1" destOrd="0" presId="urn:microsoft.com/office/officeart/2005/8/layout/orgChart1"/>
    <dgm:cxn modelId="{6ED6ED14-3AB4-4503-B263-434F3F0232A9}" srcId="{B686B38B-5F8B-41D7-877D-0BA90ED31599}" destId="{7C43DC50-D577-4B9D-BBBD-7F8F45B8B1F3}" srcOrd="0" destOrd="0" parTransId="{64EBA808-CA90-49E3-B635-90E039422012}" sibTransId="{03EC84C4-EF5F-4C40-A491-9F02A001888F}"/>
    <dgm:cxn modelId="{A115E116-E7E6-4359-ACD9-964AAE81A86F}" type="presOf" srcId="{C5B913EE-B730-4EC4-B53A-E5A4FA6AE86F}" destId="{C5444F02-1963-44F5-B2FC-3F318867FB86}" srcOrd="0" destOrd="0" presId="urn:microsoft.com/office/officeart/2005/8/layout/orgChart1"/>
    <dgm:cxn modelId="{7775D32B-E611-464D-A287-476710139A5A}" type="presOf" srcId="{B686B38B-5F8B-41D7-877D-0BA90ED31599}" destId="{A0D5215E-3105-4446-8A45-1CCCF23104BB}" srcOrd="0" destOrd="0" presId="urn:microsoft.com/office/officeart/2005/8/layout/orgChart1"/>
    <dgm:cxn modelId="{2F424D40-B7DE-4BEE-BE01-F81F3B61C70C}" type="presOf" srcId="{C5B913EE-B730-4EC4-B53A-E5A4FA6AE86F}" destId="{FBD70DDE-CB9F-4D96-9DF1-ABD6ACCA94AC}" srcOrd="1" destOrd="0" presId="urn:microsoft.com/office/officeart/2005/8/layout/orgChart1"/>
    <dgm:cxn modelId="{D6D06A4A-1AC4-4302-9CA5-763AD0F5D262}" type="presOf" srcId="{C4EFAF26-4475-4397-A73A-FB5693434FD9}" destId="{49581043-3ED6-470E-B3A1-E8F0432E48AE}" srcOrd="1" destOrd="0" presId="urn:microsoft.com/office/officeart/2005/8/layout/orgChart1"/>
    <dgm:cxn modelId="{7F11466D-C76B-4117-B521-71D86030C1B0}" type="presOf" srcId="{C4EFAF26-4475-4397-A73A-FB5693434FD9}" destId="{D6105C38-B522-478D-9DA4-B6871EB538DA}" srcOrd="0" destOrd="0" presId="urn:microsoft.com/office/officeart/2005/8/layout/orgChart1"/>
    <dgm:cxn modelId="{382D6B5A-9003-46EB-8195-8D3A991CB685}" srcId="{7C43DC50-D577-4B9D-BBBD-7F8F45B8B1F3}" destId="{C5B913EE-B730-4EC4-B53A-E5A4FA6AE86F}" srcOrd="1" destOrd="0" parTransId="{EB228FC5-5D2A-40C7-9C75-A870A1BA4F1C}" sibTransId="{23E090C5-7A0C-4B0D-B1E5-8CE245D53CF4}"/>
    <dgm:cxn modelId="{FAFF3A7F-8867-4A64-8BAA-1C3C1BC4B5B6}" type="presOf" srcId="{7C43DC50-D577-4B9D-BBBD-7F8F45B8B1F3}" destId="{EAC2584C-DECD-4880-AC52-646CBD15EE75}" srcOrd="0" destOrd="0" presId="urn:microsoft.com/office/officeart/2005/8/layout/orgChart1"/>
    <dgm:cxn modelId="{F7A3D59B-DC40-4D21-8B50-97D13B13BE6D}" type="presOf" srcId="{B8CF37E4-A569-47F5-B02A-ED4A4857E58A}" destId="{62162851-FEC4-4249-9323-8B97CA47AFA1}" srcOrd="1" destOrd="0" presId="urn:microsoft.com/office/officeart/2005/8/layout/orgChart1"/>
    <dgm:cxn modelId="{32B0F4A0-3CA0-4C7C-8B49-8B276AB4A2C9}" srcId="{7C43DC50-D577-4B9D-BBBD-7F8F45B8B1F3}" destId="{C4EFAF26-4475-4397-A73A-FB5693434FD9}" srcOrd="2" destOrd="0" parTransId="{C0427249-2634-4D3F-94F9-57321930B431}" sibTransId="{021DF557-4365-4403-A2A2-1102C356DF31}"/>
    <dgm:cxn modelId="{1433BEBF-0B44-4495-A92B-FAF5F5FD6BF7}" type="presOf" srcId="{EB228FC5-5D2A-40C7-9C75-A870A1BA4F1C}" destId="{4B98A8AE-E368-4256-AF89-80445E468424}" srcOrd="0" destOrd="0" presId="urn:microsoft.com/office/officeart/2005/8/layout/orgChart1"/>
    <dgm:cxn modelId="{6D6479C8-8121-43AF-80BC-1245F1948BB4}" type="presOf" srcId="{C0427249-2634-4D3F-94F9-57321930B431}" destId="{44D8CC23-F28A-4BA5-979B-9469D3C02B70}" srcOrd="0" destOrd="0" presId="urn:microsoft.com/office/officeart/2005/8/layout/orgChart1"/>
    <dgm:cxn modelId="{50EC0CD6-7849-4ADF-8B26-34EB97141DA6}" type="presOf" srcId="{CDADB99D-FB63-4B70-9BAC-D6F98933E880}" destId="{F7BB3C3D-DEE8-47BF-84F1-C87A9635B8CC}" srcOrd="0" destOrd="0" presId="urn:microsoft.com/office/officeart/2005/8/layout/orgChart1"/>
    <dgm:cxn modelId="{B52D54D6-1275-4F90-BE0F-C069B008FEEF}" type="presOf" srcId="{B8CF37E4-A569-47F5-B02A-ED4A4857E58A}" destId="{07A170DE-9EB7-4C77-9AE4-B71BADD38E1B}" srcOrd="0" destOrd="0" presId="urn:microsoft.com/office/officeart/2005/8/layout/orgChart1"/>
    <dgm:cxn modelId="{85BD439D-C68C-49A8-B794-3F23DCC35336}" type="presParOf" srcId="{A0D5215E-3105-4446-8A45-1CCCF23104BB}" destId="{BEE54057-1BC1-4814-B525-3DF9DC29633F}" srcOrd="0" destOrd="0" presId="urn:microsoft.com/office/officeart/2005/8/layout/orgChart1"/>
    <dgm:cxn modelId="{03210285-C6CD-475F-A97B-DC6C2BC49AF7}" type="presParOf" srcId="{BEE54057-1BC1-4814-B525-3DF9DC29633F}" destId="{1FA26356-ACF9-41CA-98CB-D03F3A3062C0}" srcOrd="0" destOrd="0" presId="urn:microsoft.com/office/officeart/2005/8/layout/orgChart1"/>
    <dgm:cxn modelId="{5E50F28D-3CDB-443D-969C-A564912E3F38}" type="presParOf" srcId="{1FA26356-ACF9-41CA-98CB-D03F3A3062C0}" destId="{EAC2584C-DECD-4880-AC52-646CBD15EE75}" srcOrd="0" destOrd="0" presId="urn:microsoft.com/office/officeart/2005/8/layout/orgChart1"/>
    <dgm:cxn modelId="{30AE65B8-7E0A-41C5-BE3F-AEFBDB7A0200}" type="presParOf" srcId="{1FA26356-ACF9-41CA-98CB-D03F3A3062C0}" destId="{9E4542B0-1C87-47F0-8685-9A324A2C0BBC}" srcOrd="1" destOrd="0" presId="urn:microsoft.com/office/officeart/2005/8/layout/orgChart1"/>
    <dgm:cxn modelId="{554B06C2-3520-4A1E-A751-BE1F01F8CAE3}" type="presParOf" srcId="{BEE54057-1BC1-4814-B525-3DF9DC29633F}" destId="{5FA0D23F-D5DB-47B6-9B55-EC0275267480}" srcOrd="1" destOrd="0" presId="urn:microsoft.com/office/officeart/2005/8/layout/orgChart1"/>
    <dgm:cxn modelId="{DF0105A5-FD9E-46F4-9597-7BA2C817CC6C}" type="presParOf" srcId="{5FA0D23F-D5DB-47B6-9B55-EC0275267480}" destId="{F7BB3C3D-DEE8-47BF-84F1-C87A9635B8CC}" srcOrd="0" destOrd="0" presId="urn:microsoft.com/office/officeart/2005/8/layout/orgChart1"/>
    <dgm:cxn modelId="{FD9FF73F-2976-4812-8171-436227C6974C}" type="presParOf" srcId="{5FA0D23F-D5DB-47B6-9B55-EC0275267480}" destId="{71650D4A-4EBA-42A3-A25A-F27B0CE6573B}" srcOrd="1" destOrd="0" presId="urn:microsoft.com/office/officeart/2005/8/layout/orgChart1"/>
    <dgm:cxn modelId="{36B0E236-E851-4677-AA32-BB75EF2F6275}" type="presParOf" srcId="{71650D4A-4EBA-42A3-A25A-F27B0CE6573B}" destId="{CFF639D6-1203-4FBD-9578-0273158E312E}" srcOrd="0" destOrd="0" presId="urn:microsoft.com/office/officeart/2005/8/layout/orgChart1"/>
    <dgm:cxn modelId="{5712716C-27F5-4F76-BC43-B36BF5ADB609}" type="presParOf" srcId="{CFF639D6-1203-4FBD-9578-0273158E312E}" destId="{07A170DE-9EB7-4C77-9AE4-B71BADD38E1B}" srcOrd="0" destOrd="0" presId="urn:microsoft.com/office/officeart/2005/8/layout/orgChart1"/>
    <dgm:cxn modelId="{91A8C3AF-71CF-4A0B-9979-5368E344A2E0}" type="presParOf" srcId="{CFF639D6-1203-4FBD-9578-0273158E312E}" destId="{62162851-FEC4-4249-9323-8B97CA47AFA1}" srcOrd="1" destOrd="0" presId="urn:microsoft.com/office/officeart/2005/8/layout/orgChart1"/>
    <dgm:cxn modelId="{409611F0-3F4D-48C6-995E-FC91736DEED5}" type="presParOf" srcId="{71650D4A-4EBA-42A3-A25A-F27B0CE6573B}" destId="{3D9416E8-34DE-4B85-A366-93B907846D49}" srcOrd="1" destOrd="0" presId="urn:microsoft.com/office/officeart/2005/8/layout/orgChart1"/>
    <dgm:cxn modelId="{7E4787BD-1774-4F72-AD2D-FFA74A5CA1D0}" type="presParOf" srcId="{71650D4A-4EBA-42A3-A25A-F27B0CE6573B}" destId="{9243A718-BA6B-41BF-80CA-B09EE1C16928}" srcOrd="2" destOrd="0" presId="urn:microsoft.com/office/officeart/2005/8/layout/orgChart1"/>
    <dgm:cxn modelId="{897EFE31-F2CE-42BA-AE0E-B1235032CE33}" type="presParOf" srcId="{5FA0D23F-D5DB-47B6-9B55-EC0275267480}" destId="{4B98A8AE-E368-4256-AF89-80445E468424}" srcOrd="2" destOrd="0" presId="urn:microsoft.com/office/officeart/2005/8/layout/orgChart1"/>
    <dgm:cxn modelId="{5E84EDB7-B1DA-4F6F-86F6-F3AB3F12DF4C}" type="presParOf" srcId="{5FA0D23F-D5DB-47B6-9B55-EC0275267480}" destId="{EFA13816-36DE-4586-8AB1-DF4157DF257F}" srcOrd="3" destOrd="0" presId="urn:microsoft.com/office/officeart/2005/8/layout/orgChart1"/>
    <dgm:cxn modelId="{C213F043-A4E1-400A-8B87-B010359929D0}" type="presParOf" srcId="{EFA13816-36DE-4586-8AB1-DF4157DF257F}" destId="{D8F98221-E9D7-447A-BA5D-B4F11358D459}" srcOrd="0" destOrd="0" presId="urn:microsoft.com/office/officeart/2005/8/layout/orgChart1"/>
    <dgm:cxn modelId="{43A80080-DED0-4752-A84F-D1DE299C35DC}" type="presParOf" srcId="{D8F98221-E9D7-447A-BA5D-B4F11358D459}" destId="{C5444F02-1963-44F5-B2FC-3F318867FB86}" srcOrd="0" destOrd="0" presId="urn:microsoft.com/office/officeart/2005/8/layout/orgChart1"/>
    <dgm:cxn modelId="{94E0898D-9C31-4864-B498-7B6BDAC2AD89}" type="presParOf" srcId="{D8F98221-E9D7-447A-BA5D-B4F11358D459}" destId="{FBD70DDE-CB9F-4D96-9DF1-ABD6ACCA94AC}" srcOrd="1" destOrd="0" presId="urn:microsoft.com/office/officeart/2005/8/layout/orgChart1"/>
    <dgm:cxn modelId="{315EE5A1-01CC-43FA-9D4C-1F3DBA7F8129}" type="presParOf" srcId="{EFA13816-36DE-4586-8AB1-DF4157DF257F}" destId="{6F132081-4B8A-4BDF-A17D-95D90C65C783}" srcOrd="1" destOrd="0" presId="urn:microsoft.com/office/officeart/2005/8/layout/orgChart1"/>
    <dgm:cxn modelId="{C1589B9B-1671-434E-AD18-A8200CCD66D6}" type="presParOf" srcId="{EFA13816-36DE-4586-8AB1-DF4157DF257F}" destId="{736023D1-AD72-4A8A-A0EA-BECE68A8B708}" srcOrd="2" destOrd="0" presId="urn:microsoft.com/office/officeart/2005/8/layout/orgChart1"/>
    <dgm:cxn modelId="{E39D8899-F14C-4DB9-8028-31BF8B888B0B}" type="presParOf" srcId="{5FA0D23F-D5DB-47B6-9B55-EC0275267480}" destId="{44D8CC23-F28A-4BA5-979B-9469D3C02B70}" srcOrd="4" destOrd="0" presId="urn:microsoft.com/office/officeart/2005/8/layout/orgChart1"/>
    <dgm:cxn modelId="{ADE08617-1D7D-46FA-88BB-64024B16CC19}" type="presParOf" srcId="{5FA0D23F-D5DB-47B6-9B55-EC0275267480}" destId="{5807D1AF-7E91-4EA1-B073-E2C3FFEB3E3E}" srcOrd="5" destOrd="0" presId="urn:microsoft.com/office/officeart/2005/8/layout/orgChart1"/>
    <dgm:cxn modelId="{A4C2D2DC-39E4-4D3C-88C7-0EEA6C9DB359}" type="presParOf" srcId="{5807D1AF-7E91-4EA1-B073-E2C3FFEB3E3E}" destId="{68A82214-122D-4460-A3AF-576A7C8D81D9}" srcOrd="0" destOrd="0" presId="urn:microsoft.com/office/officeart/2005/8/layout/orgChart1"/>
    <dgm:cxn modelId="{8BCF9033-4E40-46C5-B08C-23C15EB4BD14}" type="presParOf" srcId="{68A82214-122D-4460-A3AF-576A7C8D81D9}" destId="{D6105C38-B522-478D-9DA4-B6871EB538DA}" srcOrd="0" destOrd="0" presId="urn:microsoft.com/office/officeart/2005/8/layout/orgChart1"/>
    <dgm:cxn modelId="{01939493-4376-46DF-9663-900DF332FF8D}" type="presParOf" srcId="{68A82214-122D-4460-A3AF-576A7C8D81D9}" destId="{49581043-3ED6-470E-B3A1-E8F0432E48AE}" srcOrd="1" destOrd="0" presId="urn:microsoft.com/office/officeart/2005/8/layout/orgChart1"/>
    <dgm:cxn modelId="{10F88399-FDDF-4991-A708-D45BEAEEF826}" type="presParOf" srcId="{5807D1AF-7E91-4EA1-B073-E2C3FFEB3E3E}" destId="{DBA38653-68A5-4959-A22C-ED14DB7F9CF4}" srcOrd="1" destOrd="0" presId="urn:microsoft.com/office/officeart/2005/8/layout/orgChart1"/>
    <dgm:cxn modelId="{4913FE33-0DC6-4B0F-AEE0-CB875EF55F00}" type="presParOf" srcId="{5807D1AF-7E91-4EA1-B073-E2C3FFEB3E3E}" destId="{0AF449A6-24F4-4604-9E25-BC27B0853204}" srcOrd="2" destOrd="0" presId="urn:microsoft.com/office/officeart/2005/8/layout/orgChart1"/>
    <dgm:cxn modelId="{8B3030F1-E2AD-4EDB-9ADE-F465744AA89D}" type="presParOf" srcId="{BEE54057-1BC1-4814-B525-3DF9DC29633F}" destId="{6600390D-F54D-4BBA-9BF6-596CED0EE5B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CF5F56-7B2C-4641-BE8B-BCF6B35943E7}" type="doc">
      <dgm:prSet loTypeId="urn:microsoft.com/office/officeart/2005/8/layout/orgChart1" loCatId="hierarchy" qsTypeId="urn:microsoft.com/office/officeart/2005/8/quickstyle/simple3" qsCatId="simple" csTypeId="urn:microsoft.com/office/officeart/2005/8/colors/accent3_5" csCatId="accent3" phldr="1"/>
      <dgm:spPr/>
      <dgm:t>
        <a:bodyPr/>
        <a:lstStyle/>
        <a:p>
          <a:endParaRPr lang="en-US"/>
        </a:p>
      </dgm:t>
    </dgm:pt>
    <dgm:pt modelId="{EB653AB4-6845-46D2-8CFB-B0663D0305AB}">
      <dgm:prSet phldrT="[Text]"/>
      <dgm:spPr/>
      <dgm:t>
        <a:bodyPr/>
        <a:lstStyle/>
        <a:p>
          <a:r>
            <a:rPr lang="en-US" dirty="0"/>
            <a:t>Software</a:t>
          </a:r>
        </a:p>
      </dgm:t>
    </dgm:pt>
    <dgm:pt modelId="{5CEC6D48-F9A0-4802-9153-4D56F9DFABBA}" type="parTrans" cxnId="{A1B3D764-C49D-4BF0-97B1-4B8148A1D8BF}">
      <dgm:prSet/>
      <dgm:spPr/>
      <dgm:t>
        <a:bodyPr/>
        <a:lstStyle/>
        <a:p>
          <a:endParaRPr lang="en-US"/>
        </a:p>
      </dgm:t>
    </dgm:pt>
    <dgm:pt modelId="{DDD15E3A-7202-4220-9D19-60A29AC59835}" type="sibTrans" cxnId="{A1B3D764-C49D-4BF0-97B1-4B8148A1D8BF}">
      <dgm:prSet/>
      <dgm:spPr/>
      <dgm:t>
        <a:bodyPr/>
        <a:lstStyle/>
        <a:p>
          <a:endParaRPr lang="en-US"/>
        </a:p>
      </dgm:t>
    </dgm:pt>
    <dgm:pt modelId="{4DB03952-44FB-4F7C-8881-224D1DFE4CBA}">
      <dgm:prSet phldrT="[Text]"/>
      <dgm:spPr/>
      <dgm:t>
        <a:bodyPr/>
        <a:lstStyle/>
        <a:p>
          <a:r>
            <a:rPr lang="en-US" dirty="0"/>
            <a:t>Application Software</a:t>
          </a:r>
        </a:p>
      </dgm:t>
    </dgm:pt>
    <dgm:pt modelId="{7A948D65-EC54-4460-AD55-F9D858BFDD16}" type="parTrans" cxnId="{AFB36C66-26D5-44C7-8F7D-54B282A4364C}">
      <dgm:prSet/>
      <dgm:spPr/>
      <dgm:t>
        <a:bodyPr/>
        <a:lstStyle/>
        <a:p>
          <a:endParaRPr lang="en-US"/>
        </a:p>
      </dgm:t>
    </dgm:pt>
    <dgm:pt modelId="{79856B4D-4F55-45BB-97D0-2FEB7D710774}" type="sibTrans" cxnId="{AFB36C66-26D5-44C7-8F7D-54B282A4364C}">
      <dgm:prSet/>
      <dgm:spPr/>
      <dgm:t>
        <a:bodyPr/>
        <a:lstStyle/>
        <a:p>
          <a:endParaRPr lang="en-US"/>
        </a:p>
      </dgm:t>
    </dgm:pt>
    <dgm:pt modelId="{E604A2D8-AAE5-4B1E-B898-403927A189BF}">
      <dgm:prSet phldrT="[Text]"/>
      <dgm:spPr/>
      <dgm:t>
        <a:bodyPr/>
        <a:lstStyle/>
        <a:p>
          <a:r>
            <a:rPr lang="en-US" dirty="0"/>
            <a:t>System Software</a:t>
          </a:r>
        </a:p>
      </dgm:t>
    </dgm:pt>
    <dgm:pt modelId="{8F9F3300-6A58-49B6-BFDE-F229BB91AC1F}" type="parTrans" cxnId="{5BF138D8-C194-430C-8DD5-D2B1C507F0E6}">
      <dgm:prSet/>
      <dgm:spPr/>
      <dgm:t>
        <a:bodyPr/>
        <a:lstStyle/>
        <a:p>
          <a:endParaRPr lang="en-US"/>
        </a:p>
      </dgm:t>
    </dgm:pt>
    <dgm:pt modelId="{CEB4BF98-1DBA-460F-949A-DACAF3A9A140}" type="sibTrans" cxnId="{5BF138D8-C194-430C-8DD5-D2B1C507F0E6}">
      <dgm:prSet/>
      <dgm:spPr/>
      <dgm:t>
        <a:bodyPr/>
        <a:lstStyle/>
        <a:p>
          <a:endParaRPr lang="en-US"/>
        </a:p>
      </dgm:t>
    </dgm:pt>
    <dgm:pt modelId="{D999A539-9581-4030-92BA-B29028FC4A58}" type="pres">
      <dgm:prSet presAssocID="{D6CF5F56-7B2C-4641-BE8B-BCF6B35943E7}" presName="hierChild1" presStyleCnt="0">
        <dgm:presLayoutVars>
          <dgm:orgChart val="1"/>
          <dgm:chPref val="1"/>
          <dgm:dir/>
          <dgm:animOne val="branch"/>
          <dgm:animLvl val="lvl"/>
          <dgm:resizeHandles/>
        </dgm:presLayoutVars>
      </dgm:prSet>
      <dgm:spPr/>
    </dgm:pt>
    <dgm:pt modelId="{0B78221A-6BBC-4EDB-BB72-7F2A3CDAD824}" type="pres">
      <dgm:prSet presAssocID="{EB653AB4-6845-46D2-8CFB-B0663D0305AB}" presName="hierRoot1" presStyleCnt="0">
        <dgm:presLayoutVars>
          <dgm:hierBranch val="init"/>
        </dgm:presLayoutVars>
      </dgm:prSet>
      <dgm:spPr/>
    </dgm:pt>
    <dgm:pt modelId="{8A77C347-C866-45B0-BF75-A8DEB0578A0E}" type="pres">
      <dgm:prSet presAssocID="{EB653AB4-6845-46D2-8CFB-B0663D0305AB}" presName="rootComposite1" presStyleCnt="0"/>
      <dgm:spPr/>
    </dgm:pt>
    <dgm:pt modelId="{F403C99D-9011-4FBA-8326-2485E868B376}" type="pres">
      <dgm:prSet presAssocID="{EB653AB4-6845-46D2-8CFB-B0663D0305AB}" presName="rootText1" presStyleLbl="node0" presStyleIdx="0" presStyleCnt="1">
        <dgm:presLayoutVars>
          <dgm:chPref val="3"/>
        </dgm:presLayoutVars>
      </dgm:prSet>
      <dgm:spPr/>
    </dgm:pt>
    <dgm:pt modelId="{D8349218-F000-45C9-95B1-8EA057B1359C}" type="pres">
      <dgm:prSet presAssocID="{EB653AB4-6845-46D2-8CFB-B0663D0305AB}" presName="rootConnector1" presStyleLbl="node1" presStyleIdx="0" presStyleCnt="0"/>
      <dgm:spPr/>
    </dgm:pt>
    <dgm:pt modelId="{028DF91F-7DFC-45CD-9E39-408F73ADFF1C}" type="pres">
      <dgm:prSet presAssocID="{EB653AB4-6845-46D2-8CFB-B0663D0305AB}" presName="hierChild2" presStyleCnt="0"/>
      <dgm:spPr/>
    </dgm:pt>
    <dgm:pt modelId="{B25F95AE-A52C-447D-A3B4-0DD7BDDF0CA2}" type="pres">
      <dgm:prSet presAssocID="{7A948D65-EC54-4460-AD55-F9D858BFDD16}" presName="Name37" presStyleLbl="parChTrans1D2" presStyleIdx="0" presStyleCnt="2"/>
      <dgm:spPr/>
    </dgm:pt>
    <dgm:pt modelId="{9DC494ED-0FE6-42C5-BAF1-407A28397A8E}" type="pres">
      <dgm:prSet presAssocID="{4DB03952-44FB-4F7C-8881-224D1DFE4CBA}" presName="hierRoot2" presStyleCnt="0">
        <dgm:presLayoutVars>
          <dgm:hierBranch val="init"/>
        </dgm:presLayoutVars>
      </dgm:prSet>
      <dgm:spPr/>
    </dgm:pt>
    <dgm:pt modelId="{CFF90961-FB3B-4438-9977-9D99BBA38A92}" type="pres">
      <dgm:prSet presAssocID="{4DB03952-44FB-4F7C-8881-224D1DFE4CBA}" presName="rootComposite" presStyleCnt="0"/>
      <dgm:spPr/>
    </dgm:pt>
    <dgm:pt modelId="{1722ADB9-9376-4C4E-A390-E84EB5E5F451}" type="pres">
      <dgm:prSet presAssocID="{4DB03952-44FB-4F7C-8881-224D1DFE4CBA}" presName="rootText" presStyleLbl="node2" presStyleIdx="0" presStyleCnt="2">
        <dgm:presLayoutVars>
          <dgm:chPref val="3"/>
        </dgm:presLayoutVars>
      </dgm:prSet>
      <dgm:spPr/>
    </dgm:pt>
    <dgm:pt modelId="{249849C4-01D9-4961-94F8-981689EF12C1}" type="pres">
      <dgm:prSet presAssocID="{4DB03952-44FB-4F7C-8881-224D1DFE4CBA}" presName="rootConnector" presStyleLbl="node2" presStyleIdx="0" presStyleCnt="2"/>
      <dgm:spPr/>
    </dgm:pt>
    <dgm:pt modelId="{686E6C98-1ECE-4A2C-BA6F-832F6F9A46F2}" type="pres">
      <dgm:prSet presAssocID="{4DB03952-44FB-4F7C-8881-224D1DFE4CBA}" presName="hierChild4" presStyleCnt="0"/>
      <dgm:spPr/>
    </dgm:pt>
    <dgm:pt modelId="{AC67E846-FCE5-4A95-9892-5074E00BD246}" type="pres">
      <dgm:prSet presAssocID="{4DB03952-44FB-4F7C-8881-224D1DFE4CBA}" presName="hierChild5" presStyleCnt="0"/>
      <dgm:spPr/>
    </dgm:pt>
    <dgm:pt modelId="{78F6A9F4-145D-4D0C-9A43-5996BA2ADACF}" type="pres">
      <dgm:prSet presAssocID="{8F9F3300-6A58-49B6-BFDE-F229BB91AC1F}" presName="Name37" presStyleLbl="parChTrans1D2" presStyleIdx="1" presStyleCnt="2"/>
      <dgm:spPr/>
    </dgm:pt>
    <dgm:pt modelId="{2F9B6DB1-3565-47FF-9C51-80FA809C8E2B}" type="pres">
      <dgm:prSet presAssocID="{E604A2D8-AAE5-4B1E-B898-403927A189BF}" presName="hierRoot2" presStyleCnt="0">
        <dgm:presLayoutVars>
          <dgm:hierBranch val="init"/>
        </dgm:presLayoutVars>
      </dgm:prSet>
      <dgm:spPr/>
    </dgm:pt>
    <dgm:pt modelId="{3CB23FBD-F4B7-4C24-A8A6-89EDFFE3F94E}" type="pres">
      <dgm:prSet presAssocID="{E604A2D8-AAE5-4B1E-B898-403927A189BF}" presName="rootComposite" presStyleCnt="0"/>
      <dgm:spPr/>
    </dgm:pt>
    <dgm:pt modelId="{37107D35-26B7-49D9-A444-E82C4676BA96}" type="pres">
      <dgm:prSet presAssocID="{E604A2D8-AAE5-4B1E-B898-403927A189BF}" presName="rootText" presStyleLbl="node2" presStyleIdx="1" presStyleCnt="2">
        <dgm:presLayoutVars>
          <dgm:chPref val="3"/>
        </dgm:presLayoutVars>
      </dgm:prSet>
      <dgm:spPr/>
    </dgm:pt>
    <dgm:pt modelId="{0C00D230-4203-4F4B-93D5-10C492B6A04F}" type="pres">
      <dgm:prSet presAssocID="{E604A2D8-AAE5-4B1E-B898-403927A189BF}" presName="rootConnector" presStyleLbl="node2" presStyleIdx="1" presStyleCnt="2"/>
      <dgm:spPr/>
    </dgm:pt>
    <dgm:pt modelId="{1F2EE38B-6575-479F-8FBE-ECD5A0B696C9}" type="pres">
      <dgm:prSet presAssocID="{E604A2D8-AAE5-4B1E-B898-403927A189BF}" presName="hierChild4" presStyleCnt="0"/>
      <dgm:spPr/>
    </dgm:pt>
    <dgm:pt modelId="{1467CAA1-9C6C-4DFC-86FE-8EF3099006BD}" type="pres">
      <dgm:prSet presAssocID="{E604A2D8-AAE5-4B1E-B898-403927A189BF}" presName="hierChild5" presStyleCnt="0"/>
      <dgm:spPr/>
    </dgm:pt>
    <dgm:pt modelId="{43B9E56C-7795-4481-982E-78D8961BF467}" type="pres">
      <dgm:prSet presAssocID="{EB653AB4-6845-46D2-8CFB-B0663D0305AB}" presName="hierChild3" presStyleCnt="0"/>
      <dgm:spPr/>
    </dgm:pt>
  </dgm:ptLst>
  <dgm:cxnLst>
    <dgm:cxn modelId="{5E9D8405-91BF-4862-8EDA-14D1BF3705E3}" type="presOf" srcId="{4DB03952-44FB-4F7C-8881-224D1DFE4CBA}" destId="{1722ADB9-9376-4C4E-A390-E84EB5E5F451}" srcOrd="0" destOrd="0" presId="urn:microsoft.com/office/officeart/2005/8/layout/orgChart1"/>
    <dgm:cxn modelId="{9FA37C0E-F333-41A2-80D1-BAE32982CC09}" type="presOf" srcId="{E604A2D8-AAE5-4B1E-B898-403927A189BF}" destId="{37107D35-26B7-49D9-A444-E82C4676BA96}" srcOrd="0" destOrd="0" presId="urn:microsoft.com/office/officeart/2005/8/layout/orgChart1"/>
    <dgm:cxn modelId="{73BDEA10-6BAE-486E-84B0-F5E8C0DCA8AA}" type="presOf" srcId="{EB653AB4-6845-46D2-8CFB-B0663D0305AB}" destId="{D8349218-F000-45C9-95B1-8EA057B1359C}" srcOrd="1" destOrd="0" presId="urn:microsoft.com/office/officeart/2005/8/layout/orgChart1"/>
    <dgm:cxn modelId="{AAA67B34-EDEC-43CB-A4CB-ECA966269173}" type="presOf" srcId="{8F9F3300-6A58-49B6-BFDE-F229BB91AC1F}" destId="{78F6A9F4-145D-4D0C-9A43-5996BA2ADACF}" srcOrd="0" destOrd="0" presId="urn:microsoft.com/office/officeart/2005/8/layout/orgChart1"/>
    <dgm:cxn modelId="{8840865F-6888-4EB5-A205-026ABA75D26A}" type="presOf" srcId="{D6CF5F56-7B2C-4641-BE8B-BCF6B35943E7}" destId="{D999A539-9581-4030-92BA-B29028FC4A58}" srcOrd="0" destOrd="0" presId="urn:microsoft.com/office/officeart/2005/8/layout/orgChart1"/>
    <dgm:cxn modelId="{A1B3D764-C49D-4BF0-97B1-4B8148A1D8BF}" srcId="{D6CF5F56-7B2C-4641-BE8B-BCF6B35943E7}" destId="{EB653AB4-6845-46D2-8CFB-B0663D0305AB}" srcOrd="0" destOrd="0" parTransId="{5CEC6D48-F9A0-4802-9153-4D56F9DFABBA}" sibTransId="{DDD15E3A-7202-4220-9D19-60A29AC59835}"/>
    <dgm:cxn modelId="{AFB36C66-26D5-44C7-8F7D-54B282A4364C}" srcId="{EB653AB4-6845-46D2-8CFB-B0663D0305AB}" destId="{4DB03952-44FB-4F7C-8881-224D1DFE4CBA}" srcOrd="0" destOrd="0" parTransId="{7A948D65-EC54-4460-AD55-F9D858BFDD16}" sibTransId="{79856B4D-4F55-45BB-97D0-2FEB7D710774}"/>
    <dgm:cxn modelId="{8AFB3D68-8FA8-4034-BC54-3F5FA1F911D4}" type="presOf" srcId="{EB653AB4-6845-46D2-8CFB-B0663D0305AB}" destId="{F403C99D-9011-4FBA-8326-2485E868B376}" srcOrd="0" destOrd="0" presId="urn:microsoft.com/office/officeart/2005/8/layout/orgChart1"/>
    <dgm:cxn modelId="{52889B6E-DEB3-4B33-84DF-802C0D1AD28E}" type="presOf" srcId="{7A948D65-EC54-4460-AD55-F9D858BFDD16}" destId="{B25F95AE-A52C-447D-A3B4-0DD7BDDF0CA2}" srcOrd="0" destOrd="0" presId="urn:microsoft.com/office/officeart/2005/8/layout/orgChart1"/>
    <dgm:cxn modelId="{EB73585A-FA24-44D7-8BF1-4281F08DD30A}" type="presOf" srcId="{E604A2D8-AAE5-4B1E-B898-403927A189BF}" destId="{0C00D230-4203-4F4B-93D5-10C492B6A04F}" srcOrd="1" destOrd="0" presId="urn:microsoft.com/office/officeart/2005/8/layout/orgChart1"/>
    <dgm:cxn modelId="{5C16A79D-DD04-4A84-870C-FC127F75DF17}" type="presOf" srcId="{4DB03952-44FB-4F7C-8881-224D1DFE4CBA}" destId="{249849C4-01D9-4961-94F8-981689EF12C1}" srcOrd="1" destOrd="0" presId="urn:microsoft.com/office/officeart/2005/8/layout/orgChart1"/>
    <dgm:cxn modelId="{5BF138D8-C194-430C-8DD5-D2B1C507F0E6}" srcId="{EB653AB4-6845-46D2-8CFB-B0663D0305AB}" destId="{E604A2D8-AAE5-4B1E-B898-403927A189BF}" srcOrd="1" destOrd="0" parTransId="{8F9F3300-6A58-49B6-BFDE-F229BB91AC1F}" sibTransId="{CEB4BF98-1DBA-460F-949A-DACAF3A9A140}"/>
    <dgm:cxn modelId="{BF5844FB-D68C-41FC-B500-1B22F76DCE5A}" type="presParOf" srcId="{D999A539-9581-4030-92BA-B29028FC4A58}" destId="{0B78221A-6BBC-4EDB-BB72-7F2A3CDAD824}" srcOrd="0" destOrd="0" presId="urn:microsoft.com/office/officeart/2005/8/layout/orgChart1"/>
    <dgm:cxn modelId="{8211EB32-1624-466A-BEF3-341723312829}" type="presParOf" srcId="{0B78221A-6BBC-4EDB-BB72-7F2A3CDAD824}" destId="{8A77C347-C866-45B0-BF75-A8DEB0578A0E}" srcOrd="0" destOrd="0" presId="urn:microsoft.com/office/officeart/2005/8/layout/orgChart1"/>
    <dgm:cxn modelId="{6CBC1834-BB28-4CB8-8802-3D80AC25E128}" type="presParOf" srcId="{8A77C347-C866-45B0-BF75-A8DEB0578A0E}" destId="{F403C99D-9011-4FBA-8326-2485E868B376}" srcOrd="0" destOrd="0" presId="urn:microsoft.com/office/officeart/2005/8/layout/orgChart1"/>
    <dgm:cxn modelId="{77FB5D3D-1936-4A95-9FAD-ED5CFAF0F8ED}" type="presParOf" srcId="{8A77C347-C866-45B0-BF75-A8DEB0578A0E}" destId="{D8349218-F000-45C9-95B1-8EA057B1359C}" srcOrd="1" destOrd="0" presId="urn:microsoft.com/office/officeart/2005/8/layout/orgChart1"/>
    <dgm:cxn modelId="{0603334B-A197-4492-9131-A119CE73D776}" type="presParOf" srcId="{0B78221A-6BBC-4EDB-BB72-7F2A3CDAD824}" destId="{028DF91F-7DFC-45CD-9E39-408F73ADFF1C}" srcOrd="1" destOrd="0" presId="urn:microsoft.com/office/officeart/2005/8/layout/orgChart1"/>
    <dgm:cxn modelId="{8444E074-6922-4320-AD98-2AE7935B50DB}" type="presParOf" srcId="{028DF91F-7DFC-45CD-9E39-408F73ADFF1C}" destId="{B25F95AE-A52C-447D-A3B4-0DD7BDDF0CA2}" srcOrd="0" destOrd="0" presId="urn:microsoft.com/office/officeart/2005/8/layout/orgChart1"/>
    <dgm:cxn modelId="{9FBC3AA1-B413-4D93-87FF-39DFE6CA8FA9}" type="presParOf" srcId="{028DF91F-7DFC-45CD-9E39-408F73ADFF1C}" destId="{9DC494ED-0FE6-42C5-BAF1-407A28397A8E}" srcOrd="1" destOrd="0" presId="urn:microsoft.com/office/officeart/2005/8/layout/orgChart1"/>
    <dgm:cxn modelId="{9DF995A0-3276-436C-9659-DE363F576872}" type="presParOf" srcId="{9DC494ED-0FE6-42C5-BAF1-407A28397A8E}" destId="{CFF90961-FB3B-4438-9977-9D99BBA38A92}" srcOrd="0" destOrd="0" presId="urn:microsoft.com/office/officeart/2005/8/layout/orgChart1"/>
    <dgm:cxn modelId="{56913D92-C4FB-4BFE-B035-CE6C4381A4D7}" type="presParOf" srcId="{CFF90961-FB3B-4438-9977-9D99BBA38A92}" destId="{1722ADB9-9376-4C4E-A390-E84EB5E5F451}" srcOrd="0" destOrd="0" presId="urn:microsoft.com/office/officeart/2005/8/layout/orgChart1"/>
    <dgm:cxn modelId="{B62C0C13-D16D-47BD-93CF-7F9E52F74484}" type="presParOf" srcId="{CFF90961-FB3B-4438-9977-9D99BBA38A92}" destId="{249849C4-01D9-4961-94F8-981689EF12C1}" srcOrd="1" destOrd="0" presId="urn:microsoft.com/office/officeart/2005/8/layout/orgChart1"/>
    <dgm:cxn modelId="{6DC99C9A-0876-455F-A479-5F63123A2273}" type="presParOf" srcId="{9DC494ED-0FE6-42C5-BAF1-407A28397A8E}" destId="{686E6C98-1ECE-4A2C-BA6F-832F6F9A46F2}" srcOrd="1" destOrd="0" presId="urn:microsoft.com/office/officeart/2005/8/layout/orgChart1"/>
    <dgm:cxn modelId="{4F4E1DF9-9E31-47B0-B16B-30E2B393C6A5}" type="presParOf" srcId="{9DC494ED-0FE6-42C5-BAF1-407A28397A8E}" destId="{AC67E846-FCE5-4A95-9892-5074E00BD246}" srcOrd="2" destOrd="0" presId="urn:microsoft.com/office/officeart/2005/8/layout/orgChart1"/>
    <dgm:cxn modelId="{F82E280E-9B3D-43A5-BCF6-F49B7AD2DBF5}" type="presParOf" srcId="{028DF91F-7DFC-45CD-9E39-408F73ADFF1C}" destId="{78F6A9F4-145D-4D0C-9A43-5996BA2ADACF}" srcOrd="2" destOrd="0" presId="urn:microsoft.com/office/officeart/2005/8/layout/orgChart1"/>
    <dgm:cxn modelId="{BA9EE4ED-EB85-42C7-A40A-1C0571EF405C}" type="presParOf" srcId="{028DF91F-7DFC-45CD-9E39-408F73ADFF1C}" destId="{2F9B6DB1-3565-47FF-9C51-80FA809C8E2B}" srcOrd="3" destOrd="0" presId="urn:microsoft.com/office/officeart/2005/8/layout/orgChart1"/>
    <dgm:cxn modelId="{01EF1326-2F50-4089-AD9C-A23611AD9995}" type="presParOf" srcId="{2F9B6DB1-3565-47FF-9C51-80FA809C8E2B}" destId="{3CB23FBD-F4B7-4C24-A8A6-89EDFFE3F94E}" srcOrd="0" destOrd="0" presId="urn:microsoft.com/office/officeart/2005/8/layout/orgChart1"/>
    <dgm:cxn modelId="{C3122C3E-C713-4683-9E7E-F0A2C7FE2AF2}" type="presParOf" srcId="{3CB23FBD-F4B7-4C24-A8A6-89EDFFE3F94E}" destId="{37107D35-26B7-49D9-A444-E82C4676BA96}" srcOrd="0" destOrd="0" presId="urn:microsoft.com/office/officeart/2005/8/layout/orgChart1"/>
    <dgm:cxn modelId="{EAC1E765-0DF3-45B6-A662-1AEECA309597}" type="presParOf" srcId="{3CB23FBD-F4B7-4C24-A8A6-89EDFFE3F94E}" destId="{0C00D230-4203-4F4B-93D5-10C492B6A04F}" srcOrd="1" destOrd="0" presId="urn:microsoft.com/office/officeart/2005/8/layout/orgChart1"/>
    <dgm:cxn modelId="{0B6C86CD-B076-4E0A-9959-E2758D3B5B25}" type="presParOf" srcId="{2F9B6DB1-3565-47FF-9C51-80FA809C8E2B}" destId="{1F2EE38B-6575-479F-8FBE-ECD5A0B696C9}" srcOrd="1" destOrd="0" presId="urn:microsoft.com/office/officeart/2005/8/layout/orgChart1"/>
    <dgm:cxn modelId="{2DAFFB2C-FE0F-4AB2-AE37-2A19F5410BD9}" type="presParOf" srcId="{2F9B6DB1-3565-47FF-9C51-80FA809C8E2B}" destId="{1467CAA1-9C6C-4DFC-86FE-8EF3099006BD}" srcOrd="2" destOrd="0" presId="urn:microsoft.com/office/officeart/2005/8/layout/orgChart1"/>
    <dgm:cxn modelId="{8BA0E281-8FE1-4504-8389-8EB0786A5025}" type="presParOf" srcId="{0B78221A-6BBC-4EDB-BB72-7F2A3CDAD824}" destId="{43B9E56C-7795-4481-982E-78D8961BF46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6E5F5-BE08-44D4-9A9A-6DF4AB8D6ED5}">
      <dsp:nvSpPr>
        <dsp:cNvPr id="0" name=""/>
        <dsp:cNvSpPr/>
      </dsp:nvSpPr>
      <dsp:spPr>
        <a:xfrm>
          <a:off x="4064000" y="1430659"/>
          <a:ext cx="1728787" cy="600075"/>
        </a:xfrm>
        <a:custGeom>
          <a:avLst/>
          <a:gdLst/>
          <a:ahLst/>
          <a:cxnLst/>
          <a:rect l="0" t="0" r="0" b="0"/>
          <a:pathLst>
            <a:path>
              <a:moveTo>
                <a:pt x="0" y="0"/>
              </a:moveTo>
              <a:lnTo>
                <a:pt x="0" y="300037"/>
              </a:lnTo>
              <a:lnTo>
                <a:pt x="1728787" y="300037"/>
              </a:lnTo>
              <a:lnTo>
                <a:pt x="1728787" y="60007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239215-2B94-471E-97D6-B9677DA424CD}">
      <dsp:nvSpPr>
        <dsp:cNvPr id="0" name=""/>
        <dsp:cNvSpPr/>
      </dsp:nvSpPr>
      <dsp:spPr>
        <a:xfrm>
          <a:off x="2335212" y="1430659"/>
          <a:ext cx="1728787" cy="600075"/>
        </a:xfrm>
        <a:custGeom>
          <a:avLst/>
          <a:gdLst/>
          <a:ahLst/>
          <a:cxnLst/>
          <a:rect l="0" t="0" r="0" b="0"/>
          <a:pathLst>
            <a:path>
              <a:moveTo>
                <a:pt x="1728787" y="0"/>
              </a:moveTo>
              <a:lnTo>
                <a:pt x="1728787" y="300037"/>
              </a:lnTo>
              <a:lnTo>
                <a:pt x="0" y="300037"/>
              </a:lnTo>
              <a:lnTo>
                <a:pt x="0" y="60007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852571-73CC-46A8-AC34-74F5F7B2EADA}">
      <dsp:nvSpPr>
        <dsp:cNvPr id="0" name=""/>
        <dsp:cNvSpPr/>
      </dsp:nvSpPr>
      <dsp:spPr>
        <a:xfrm>
          <a:off x="2635250" y="1909"/>
          <a:ext cx="2857500" cy="1428750"/>
        </a:xfrm>
        <a:prstGeom prst="rect">
          <a:avLst/>
        </a:prstGeom>
        <a:solidFill>
          <a:schemeClr val="dk1"/>
        </a:solidFill>
        <a:ln w="15875" cap="flat" cmpd="sng" algn="ctr">
          <a:no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dirty="0"/>
            <a:t>Computer</a:t>
          </a:r>
        </a:p>
      </dsp:txBody>
      <dsp:txXfrm>
        <a:off x="2635250" y="1909"/>
        <a:ext cx="2857500" cy="1428750"/>
      </dsp:txXfrm>
    </dsp:sp>
    <dsp:sp modelId="{D27AD557-3C37-4442-946B-FBFC643A6CC8}">
      <dsp:nvSpPr>
        <dsp:cNvPr id="0" name=""/>
        <dsp:cNvSpPr/>
      </dsp:nvSpPr>
      <dsp:spPr>
        <a:xfrm>
          <a:off x="906462" y="2030734"/>
          <a:ext cx="2857500" cy="1428750"/>
        </a:xfrm>
        <a:prstGeom prst="rect">
          <a:avLst/>
        </a:prstGeom>
        <a:solidFill>
          <a:schemeClr val="dk1"/>
        </a:solidFill>
        <a:ln w="15875" cap="flat" cmpd="sng" algn="ctr">
          <a:no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dirty="0"/>
            <a:t>Hardware</a:t>
          </a:r>
        </a:p>
      </dsp:txBody>
      <dsp:txXfrm>
        <a:off x="906462" y="2030734"/>
        <a:ext cx="2857500" cy="1428750"/>
      </dsp:txXfrm>
    </dsp:sp>
    <dsp:sp modelId="{B8D3376C-C15B-4E29-AF75-B74B220A2B8D}">
      <dsp:nvSpPr>
        <dsp:cNvPr id="0" name=""/>
        <dsp:cNvSpPr/>
      </dsp:nvSpPr>
      <dsp:spPr>
        <a:xfrm>
          <a:off x="4364037" y="2030734"/>
          <a:ext cx="2857500" cy="1428750"/>
        </a:xfrm>
        <a:prstGeom prst="rect">
          <a:avLst/>
        </a:prstGeom>
        <a:solidFill>
          <a:schemeClr val="dk1"/>
        </a:solidFill>
        <a:ln w="15875" cap="flat" cmpd="sng" algn="ctr">
          <a:no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dirty="0"/>
            <a:t>Software</a:t>
          </a:r>
        </a:p>
      </dsp:txBody>
      <dsp:txXfrm>
        <a:off x="4364037" y="2030734"/>
        <a:ext cx="2857500" cy="1428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8CC23-F28A-4BA5-979B-9469D3C02B70}">
      <dsp:nvSpPr>
        <dsp:cNvPr id="0" name=""/>
        <dsp:cNvSpPr/>
      </dsp:nvSpPr>
      <dsp:spPr>
        <a:xfrm>
          <a:off x="4216399" y="1548414"/>
          <a:ext cx="3201108" cy="555564"/>
        </a:xfrm>
        <a:custGeom>
          <a:avLst/>
          <a:gdLst/>
          <a:ahLst/>
          <a:cxnLst/>
          <a:rect l="0" t="0" r="0" b="0"/>
          <a:pathLst>
            <a:path>
              <a:moveTo>
                <a:pt x="0" y="0"/>
              </a:moveTo>
              <a:lnTo>
                <a:pt x="0" y="277782"/>
              </a:lnTo>
              <a:lnTo>
                <a:pt x="3201108" y="277782"/>
              </a:lnTo>
              <a:lnTo>
                <a:pt x="3201108" y="555564"/>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8A8AE-E368-4256-AF89-80445E468424}">
      <dsp:nvSpPr>
        <dsp:cNvPr id="0" name=""/>
        <dsp:cNvSpPr/>
      </dsp:nvSpPr>
      <dsp:spPr>
        <a:xfrm>
          <a:off x="4216399" y="1548414"/>
          <a:ext cx="312240" cy="555564"/>
        </a:xfrm>
        <a:custGeom>
          <a:avLst/>
          <a:gdLst/>
          <a:ahLst/>
          <a:cxnLst/>
          <a:rect l="0" t="0" r="0" b="0"/>
          <a:pathLst>
            <a:path>
              <a:moveTo>
                <a:pt x="0" y="0"/>
              </a:moveTo>
              <a:lnTo>
                <a:pt x="0" y="277782"/>
              </a:lnTo>
              <a:lnTo>
                <a:pt x="312240" y="277782"/>
              </a:lnTo>
              <a:lnTo>
                <a:pt x="312240" y="555564"/>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BB3C3D-DEE8-47BF-84F1-C87A9635B8CC}">
      <dsp:nvSpPr>
        <dsp:cNvPr id="0" name=""/>
        <dsp:cNvSpPr/>
      </dsp:nvSpPr>
      <dsp:spPr>
        <a:xfrm>
          <a:off x="1327532" y="1548414"/>
          <a:ext cx="2888867" cy="555564"/>
        </a:xfrm>
        <a:custGeom>
          <a:avLst/>
          <a:gdLst/>
          <a:ahLst/>
          <a:cxnLst/>
          <a:rect l="0" t="0" r="0" b="0"/>
          <a:pathLst>
            <a:path>
              <a:moveTo>
                <a:pt x="2888867" y="0"/>
              </a:moveTo>
              <a:lnTo>
                <a:pt x="2888867" y="277782"/>
              </a:lnTo>
              <a:lnTo>
                <a:pt x="0" y="277782"/>
              </a:lnTo>
              <a:lnTo>
                <a:pt x="0" y="555564"/>
              </a:lnTo>
            </a:path>
          </a:pathLst>
        </a:cu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2584C-DECD-4880-AC52-646CBD15EE75}">
      <dsp:nvSpPr>
        <dsp:cNvPr id="0" name=""/>
        <dsp:cNvSpPr/>
      </dsp:nvSpPr>
      <dsp:spPr>
        <a:xfrm>
          <a:off x="2893628" y="225642"/>
          <a:ext cx="2645543" cy="1322771"/>
        </a:xfrm>
        <a:prstGeom prst="rect">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Hardware Components</a:t>
          </a:r>
        </a:p>
      </dsp:txBody>
      <dsp:txXfrm>
        <a:off x="2893628" y="225642"/>
        <a:ext cx="2645543" cy="1322771"/>
      </dsp:txXfrm>
    </dsp:sp>
    <dsp:sp modelId="{07A170DE-9EB7-4C77-9AE4-B71BADD38E1B}">
      <dsp:nvSpPr>
        <dsp:cNvPr id="0" name=""/>
        <dsp:cNvSpPr/>
      </dsp:nvSpPr>
      <dsp:spPr>
        <a:xfrm>
          <a:off x="4760" y="2103978"/>
          <a:ext cx="2645543" cy="1322771"/>
        </a:xfrm>
        <a:prstGeom prst="rect">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Input Devices</a:t>
          </a:r>
        </a:p>
      </dsp:txBody>
      <dsp:txXfrm>
        <a:off x="4760" y="2103978"/>
        <a:ext cx="2645543" cy="1322771"/>
      </dsp:txXfrm>
    </dsp:sp>
    <dsp:sp modelId="{C5444F02-1963-44F5-B2FC-3F318867FB86}">
      <dsp:nvSpPr>
        <dsp:cNvPr id="0" name=""/>
        <dsp:cNvSpPr/>
      </dsp:nvSpPr>
      <dsp:spPr>
        <a:xfrm>
          <a:off x="3205868" y="2103978"/>
          <a:ext cx="2645543" cy="1322771"/>
        </a:xfrm>
        <a:prstGeom prst="rect">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Output devices</a:t>
          </a:r>
        </a:p>
      </dsp:txBody>
      <dsp:txXfrm>
        <a:off x="3205868" y="2103978"/>
        <a:ext cx="2645543" cy="1322771"/>
      </dsp:txXfrm>
    </dsp:sp>
    <dsp:sp modelId="{D6105C38-B522-478D-9DA4-B6871EB538DA}">
      <dsp:nvSpPr>
        <dsp:cNvPr id="0" name=""/>
        <dsp:cNvSpPr/>
      </dsp:nvSpPr>
      <dsp:spPr>
        <a:xfrm>
          <a:off x="6406976" y="2103978"/>
          <a:ext cx="2021063" cy="1322771"/>
        </a:xfrm>
        <a:prstGeom prst="rect">
          <a:avLst/>
        </a:prstGeom>
        <a:gradFill rotWithShape="0">
          <a:gsLst>
            <a:gs pos="0">
              <a:schemeClr val="lt1">
                <a:hueOff val="0"/>
                <a:satOff val="0"/>
                <a:lumOff val="0"/>
                <a:alphaOff val="0"/>
                <a:tint val="58000"/>
                <a:satMod val="108000"/>
                <a:lumMod val="110000"/>
              </a:schemeClr>
            </a:gs>
            <a:gs pos="100000">
              <a:schemeClr val="lt1">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System Unit</a:t>
          </a:r>
        </a:p>
      </dsp:txBody>
      <dsp:txXfrm>
        <a:off x="6406976" y="2103978"/>
        <a:ext cx="2021063" cy="1322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6A9F4-145D-4D0C-9A43-5996BA2ADACF}">
      <dsp:nvSpPr>
        <dsp:cNvPr id="0" name=""/>
        <dsp:cNvSpPr/>
      </dsp:nvSpPr>
      <dsp:spPr>
        <a:xfrm>
          <a:off x="4463773" y="1249709"/>
          <a:ext cx="1511495" cy="524651"/>
        </a:xfrm>
        <a:custGeom>
          <a:avLst/>
          <a:gdLst/>
          <a:ahLst/>
          <a:cxnLst/>
          <a:rect l="0" t="0" r="0" b="0"/>
          <a:pathLst>
            <a:path>
              <a:moveTo>
                <a:pt x="0" y="0"/>
              </a:moveTo>
              <a:lnTo>
                <a:pt x="0" y="262325"/>
              </a:lnTo>
              <a:lnTo>
                <a:pt x="1511495" y="262325"/>
              </a:lnTo>
              <a:lnTo>
                <a:pt x="1511495" y="524651"/>
              </a:lnTo>
            </a:path>
          </a:pathLst>
        </a:custGeom>
        <a:noFill/>
        <a:ln w="15875"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5F95AE-A52C-447D-A3B4-0DD7BDDF0CA2}">
      <dsp:nvSpPr>
        <dsp:cNvPr id="0" name=""/>
        <dsp:cNvSpPr/>
      </dsp:nvSpPr>
      <dsp:spPr>
        <a:xfrm>
          <a:off x="2952278" y="1249709"/>
          <a:ext cx="1511495" cy="524651"/>
        </a:xfrm>
        <a:custGeom>
          <a:avLst/>
          <a:gdLst/>
          <a:ahLst/>
          <a:cxnLst/>
          <a:rect l="0" t="0" r="0" b="0"/>
          <a:pathLst>
            <a:path>
              <a:moveTo>
                <a:pt x="1511495" y="0"/>
              </a:moveTo>
              <a:lnTo>
                <a:pt x="1511495" y="262325"/>
              </a:lnTo>
              <a:lnTo>
                <a:pt x="0" y="262325"/>
              </a:lnTo>
              <a:lnTo>
                <a:pt x="0" y="524651"/>
              </a:lnTo>
            </a:path>
          </a:pathLst>
        </a:custGeom>
        <a:noFill/>
        <a:ln w="15875"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03C99D-9011-4FBA-8326-2485E868B376}">
      <dsp:nvSpPr>
        <dsp:cNvPr id="0" name=""/>
        <dsp:cNvSpPr/>
      </dsp:nvSpPr>
      <dsp:spPr>
        <a:xfrm>
          <a:off x="3214603" y="539"/>
          <a:ext cx="2498340" cy="1249170"/>
        </a:xfrm>
        <a:prstGeom prst="rect">
          <a:avLst/>
        </a:prstGeom>
        <a:gradFill rotWithShape="0">
          <a:gsLst>
            <a:gs pos="0">
              <a:schemeClr val="accent3">
                <a:alpha val="80000"/>
                <a:hueOff val="0"/>
                <a:satOff val="0"/>
                <a:lumOff val="0"/>
                <a:alphaOff val="0"/>
                <a:tint val="58000"/>
                <a:satMod val="108000"/>
                <a:lumMod val="110000"/>
              </a:schemeClr>
            </a:gs>
            <a:gs pos="100000">
              <a:schemeClr val="accent3">
                <a:alpha val="80000"/>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Software</a:t>
          </a:r>
        </a:p>
      </dsp:txBody>
      <dsp:txXfrm>
        <a:off x="3214603" y="539"/>
        <a:ext cx="2498340" cy="1249170"/>
      </dsp:txXfrm>
    </dsp:sp>
    <dsp:sp modelId="{1722ADB9-9376-4C4E-A390-E84EB5E5F451}">
      <dsp:nvSpPr>
        <dsp:cNvPr id="0" name=""/>
        <dsp:cNvSpPr/>
      </dsp:nvSpPr>
      <dsp:spPr>
        <a:xfrm>
          <a:off x="1703107" y="1774361"/>
          <a:ext cx="2498340" cy="1249170"/>
        </a:xfrm>
        <a:prstGeom prst="rect">
          <a:avLst/>
        </a:prstGeom>
        <a:gradFill rotWithShape="0">
          <a:gsLst>
            <a:gs pos="0">
              <a:schemeClr val="accent3">
                <a:alpha val="70000"/>
                <a:hueOff val="0"/>
                <a:satOff val="0"/>
                <a:lumOff val="0"/>
                <a:alphaOff val="0"/>
                <a:tint val="58000"/>
                <a:satMod val="108000"/>
                <a:lumMod val="110000"/>
              </a:schemeClr>
            </a:gs>
            <a:gs pos="100000">
              <a:schemeClr val="accent3">
                <a:alpha val="70000"/>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Application Software</a:t>
          </a:r>
        </a:p>
      </dsp:txBody>
      <dsp:txXfrm>
        <a:off x="1703107" y="1774361"/>
        <a:ext cx="2498340" cy="1249170"/>
      </dsp:txXfrm>
    </dsp:sp>
    <dsp:sp modelId="{37107D35-26B7-49D9-A444-E82C4676BA96}">
      <dsp:nvSpPr>
        <dsp:cNvPr id="0" name=""/>
        <dsp:cNvSpPr/>
      </dsp:nvSpPr>
      <dsp:spPr>
        <a:xfrm>
          <a:off x="4726099" y="1774361"/>
          <a:ext cx="2498340" cy="1249170"/>
        </a:xfrm>
        <a:prstGeom prst="rect">
          <a:avLst/>
        </a:prstGeom>
        <a:gradFill rotWithShape="0">
          <a:gsLst>
            <a:gs pos="0">
              <a:schemeClr val="accent3">
                <a:alpha val="70000"/>
                <a:hueOff val="0"/>
                <a:satOff val="0"/>
                <a:lumOff val="0"/>
                <a:alphaOff val="0"/>
                <a:tint val="58000"/>
                <a:satMod val="108000"/>
                <a:lumMod val="110000"/>
              </a:schemeClr>
            </a:gs>
            <a:gs pos="100000">
              <a:schemeClr val="accent3">
                <a:alpha val="70000"/>
                <a:hueOff val="0"/>
                <a:satOff val="0"/>
                <a:lumOff val="0"/>
                <a:alphaOff val="0"/>
                <a:tint val="81000"/>
                <a:satMod val="109000"/>
                <a:lumMod val="105000"/>
              </a:schemeClr>
            </a:gs>
          </a:gsLst>
          <a:lin ang="504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System Software</a:t>
          </a:r>
        </a:p>
      </dsp:txBody>
      <dsp:txXfrm>
        <a:off x="4726099" y="1774361"/>
        <a:ext cx="2498340" cy="124917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A6A9F-00B5-47A4-A375-C6D2F0E1294F}" type="datetimeFigureOut">
              <a:rPr lang="en-US" smtClean="0"/>
              <a:t>8/26/2023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A22FF-5B09-40A8-AEAC-8DD29D40C275}" type="slidenum">
              <a:rPr lang="en-US" smtClean="0"/>
              <a:t>‹#›</a:t>
            </a:fld>
            <a:endParaRPr lang="en-US"/>
          </a:p>
        </p:txBody>
      </p:sp>
    </p:spTree>
    <p:extLst>
      <p:ext uri="{BB962C8B-B14F-4D97-AF65-F5344CB8AC3E}">
        <p14:creationId xmlns:p14="http://schemas.microsoft.com/office/powerpoint/2010/main" val="62424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9A22FF-5B09-40A8-AEAC-8DD29D40C275}" type="slidenum">
              <a:rPr lang="en-US" smtClean="0"/>
              <a:t>1</a:t>
            </a:fld>
            <a:endParaRPr lang="en-US"/>
          </a:p>
        </p:txBody>
      </p:sp>
    </p:spTree>
    <p:extLst>
      <p:ext uri="{BB962C8B-B14F-4D97-AF65-F5344CB8AC3E}">
        <p14:creationId xmlns:p14="http://schemas.microsoft.com/office/powerpoint/2010/main" val="215443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D0C520A-48CC-4F1F-8717-254A9EA2B261}" type="datetimeFigureOut">
              <a:rPr lang="en-US" smtClean="0"/>
              <a:t>8/26/2023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C1FC021-83A6-47F7-832F-6E982206CF2C}" type="slidenum">
              <a:rPr lang="en-US" smtClean="0"/>
              <a:t>‹#›</a:t>
            </a:fld>
            <a:endParaRPr lang="en-US"/>
          </a:p>
        </p:txBody>
      </p:sp>
    </p:spTree>
    <p:extLst>
      <p:ext uri="{BB962C8B-B14F-4D97-AF65-F5344CB8AC3E}">
        <p14:creationId xmlns:p14="http://schemas.microsoft.com/office/powerpoint/2010/main" val="597810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0C520A-48CC-4F1F-8717-254A9EA2B261}"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FC021-83A6-47F7-832F-6E982206CF2C}" type="slidenum">
              <a:rPr lang="en-US" smtClean="0"/>
              <a:t>‹#›</a:t>
            </a:fld>
            <a:endParaRPr lang="en-US"/>
          </a:p>
        </p:txBody>
      </p:sp>
    </p:spTree>
    <p:extLst>
      <p:ext uri="{BB962C8B-B14F-4D97-AF65-F5344CB8AC3E}">
        <p14:creationId xmlns:p14="http://schemas.microsoft.com/office/powerpoint/2010/main" val="83422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0C520A-48CC-4F1F-8717-254A9EA2B261}"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FC021-83A6-47F7-832F-6E982206CF2C}" type="slidenum">
              <a:rPr lang="en-US" smtClean="0"/>
              <a:t>‹#›</a:t>
            </a:fld>
            <a:endParaRPr lang="en-US"/>
          </a:p>
        </p:txBody>
      </p:sp>
    </p:spTree>
    <p:extLst>
      <p:ext uri="{BB962C8B-B14F-4D97-AF65-F5344CB8AC3E}">
        <p14:creationId xmlns:p14="http://schemas.microsoft.com/office/powerpoint/2010/main" val="3499456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0C520A-48CC-4F1F-8717-254A9EA2B261}"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FC021-83A6-47F7-832F-6E982206CF2C}"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25240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0C520A-48CC-4F1F-8717-254A9EA2B261}"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FC021-83A6-47F7-832F-6E982206CF2C}" type="slidenum">
              <a:rPr lang="en-US" smtClean="0"/>
              <a:t>‹#›</a:t>
            </a:fld>
            <a:endParaRPr lang="en-US"/>
          </a:p>
        </p:txBody>
      </p:sp>
    </p:spTree>
    <p:extLst>
      <p:ext uri="{BB962C8B-B14F-4D97-AF65-F5344CB8AC3E}">
        <p14:creationId xmlns:p14="http://schemas.microsoft.com/office/powerpoint/2010/main" val="902650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D0C520A-48CC-4F1F-8717-254A9EA2B261}" type="datetimeFigureOut">
              <a:rPr lang="en-US" smtClean="0"/>
              <a:t>8/26/2023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FC021-83A6-47F7-832F-6E982206CF2C}" type="slidenum">
              <a:rPr lang="en-US" smtClean="0"/>
              <a:t>‹#›</a:t>
            </a:fld>
            <a:endParaRPr lang="en-US"/>
          </a:p>
        </p:txBody>
      </p:sp>
    </p:spTree>
    <p:extLst>
      <p:ext uri="{BB962C8B-B14F-4D97-AF65-F5344CB8AC3E}">
        <p14:creationId xmlns:p14="http://schemas.microsoft.com/office/powerpoint/2010/main" val="885287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D0C520A-48CC-4F1F-8717-254A9EA2B261}" type="datetimeFigureOut">
              <a:rPr lang="en-US" smtClean="0"/>
              <a:t>8/26/2023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FC021-83A6-47F7-832F-6E982206CF2C}" type="slidenum">
              <a:rPr lang="en-US" smtClean="0"/>
              <a:t>‹#›</a:t>
            </a:fld>
            <a:endParaRPr lang="en-US"/>
          </a:p>
        </p:txBody>
      </p:sp>
    </p:spTree>
    <p:extLst>
      <p:ext uri="{BB962C8B-B14F-4D97-AF65-F5344CB8AC3E}">
        <p14:creationId xmlns:p14="http://schemas.microsoft.com/office/powerpoint/2010/main" val="303142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0C520A-48CC-4F1F-8717-254A9EA2B261}"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FC021-83A6-47F7-832F-6E982206CF2C}" type="slidenum">
              <a:rPr lang="en-US" smtClean="0"/>
              <a:t>‹#›</a:t>
            </a:fld>
            <a:endParaRPr lang="en-US"/>
          </a:p>
        </p:txBody>
      </p:sp>
    </p:spTree>
    <p:extLst>
      <p:ext uri="{BB962C8B-B14F-4D97-AF65-F5344CB8AC3E}">
        <p14:creationId xmlns:p14="http://schemas.microsoft.com/office/powerpoint/2010/main" val="1821563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0C520A-48CC-4F1F-8717-254A9EA2B261}"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FC021-83A6-47F7-832F-6E982206CF2C}" type="slidenum">
              <a:rPr lang="en-US" smtClean="0"/>
              <a:t>‹#›</a:t>
            </a:fld>
            <a:endParaRPr lang="en-US"/>
          </a:p>
        </p:txBody>
      </p:sp>
    </p:spTree>
    <p:extLst>
      <p:ext uri="{BB962C8B-B14F-4D97-AF65-F5344CB8AC3E}">
        <p14:creationId xmlns:p14="http://schemas.microsoft.com/office/powerpoint/2010/main" val="105208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0C520A-48CC-4F1F-8717-254A9EA2B261}"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FC021-83A6-47F7-832F-6E982206CF2C}" type="slidenum">
              <a:rPr lang="en-US" smtClean="0"/>
              <a:t>‹#›</a:t>
            </a:fld>
            <a:endParaRPr lang="en-US"/>
          </a:p>
        </p:txBody>
      </p:sp>
    </p:spTree>
    <p:extLst>
      <p:ext uri="{BB962C8B-B14F-4D97-AF65-F5344CB8AC3E}">
        <p14:creationId xmlns:p14="http://schemas.microsoft.com/office/powerpoint/2010/main" val="213039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0C520A-48CC-4F1F-8717-254A9EA2B261}"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FC021-83A6-47F7-832F-6E982206CF2C}" type="slidenum">
              <a:rPr lang="en-US" smtClean="0"/>
              <a:t>‹#›</a:t>
            </a:fld>
            <a:endParaRPr lang="en-US"/>
          </a:p>
        </p:txBody>
      </p:sp>
    </p:spTree>
    <p:extLst>
      <p:ext uri="{BB962C8B-B14F-4D97-AF65-F5344CB8AC3E}">
        <p14:creationId xmlns:p14="http://schemas.microsoft.com/office/powerpoint/2010/main" val="69847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0C520A-48CC-4F1F-8717-254A9EA2B261}"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FC021-83A6-47F7-832F-6E982206CF2C}" type="slidenum">
              <a:rPr lang="en-US" smtClean="0"/>
              <a:t>‹#›</a:t>
            </a:fld>
            <a:endParaRPr lang="en-US"/>
          </a:p>
        </p:txBody>
      </p:sp>
    </p:spTree>
    <p:extLst>
      <p:ext uri="{BB962C8B-B14F-4D97-AF65-F5344CB8AC3E}">
        <p14:creationId xmlns:p14="http://schemas.microsoft.com/office/powerpoint/2010/main" val="174147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0C520A-48CC-4F1F-8717-254A9EA2B261}" type="datetimeFigureOut">
              <a:rPr lang="en-US" smtClean="0"/>
              <a:t>8/26/2023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FC021-83A6-47F7-832F-6E982206CF2C}" type="slidenum">
              <a:rPr lang="en-US" smtClean="0"/>
              <a:t>‹#›</a:t>
            </a:fld>
            <a:endParaRPr lang="en-US"/>
          </a:p>
        </p:txBody>
      </p:sp>
    </p:spTree>
    <p:extLst>
      <p:ext uri="{BB962C8B-B14F-4D97-AF65-F5344CB8AC3E}">
        <p14:creationId xmlns:p14="http://schemas.microsoft.com/office/powerpoint/2010/main" val="82913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0C520A-48CC-4F1F-8717-254A9EA2B261}" type="datetimeFigureOut">
              <a:rPr lang="en-US" smtClean="0"/>
              <a:t>8/26/2023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FC021-83A6-47F7-832F-6E982206CF2C}" type="slidenum">
              <a:rPr lang="en-US" smtClean="0"/>
              <a:t>‹#›</a:t>
            </a:fld>
            <a:endParaRPr lang="en-US"/>
          </a:p>
        </p:txBody>
      </p:sp>
    </p:spTree>
    <p:extLst>
      <p:ext uri="{BB962C8B-B14F-4D97-AF65-F5344CB8AC3E}">
        <p14:creationId xmlns:p14="http://schemas.microsoft.com/office/powerpoint/2010/main" val="293254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0C520A-48CC-4F1F-8717-254A9EA2B261}" type="datetimeFigureOut">
              <a:rPr lang="en-US" smtClean="0"/>
              <a:t>8/26/2023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FC021-83A6-47F7-832F-6E982206CF2C}" type="slidenum">
              <a:rPr lang="en-US" smtClean="0"/>
              <a:t>‹#›</a:t>
            </a:fld>
            <a:endParaRPr lang="en-US"/>
          </a:p>
        </p:txBody>
      </p:sp>
    </p:spTree>
    <p:extLst>
      <p:ext uri="{BB962C8B-B14F-4D97-AF65-F5344CB8AC3E}">
        <p14:creationId xmlns:p14="http://schemas.microsoft.com/office/powerpoint/2010/main" val="333873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0C520A-48CC-4F1F-8717-254A9EA2B261}"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FC021-83A6-47F7-832F-6E982206CF2C}" type="slidenum">
              <a:rPr lang="en-US" smtClean="0"/>
              <a:t>‹#›</a:t>
            </a:fld>
            <a:endParaRPr lang="en-US"/>
          </a:p>
        </p:txBody>
      </p:sp>
    </p:spTree>
    <p:extLst>
      <p:ext uri="{BB962C8B-B14F-4D97-AF65-F5344CB8AC3E}">
        <p14:creationId xmlns:p14="http://schemas.microsoft.com/office/powerpoint/2010/main" val="185648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0C520A-48CC-4F1F-8717-254A9EA2B261}"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FC021-83A6-47F7-832F-6E982206CF2C}" type="slidenum">
              <a:rPr lang="en-US" smtClean="0"/>
              <a:t>‹#›</a:t>
            </a:fld>
            <a:endParaRPr lang="en-US"/>
          </a:p>
        </p:txBody>
      </p:sp>
    </p:spTree>
    <p:extLst>
      <p:ext uri="{BB962C8B-B14F-4D97-AF65-F5344CB8AC3E}">
        <p14:creationId xmlns:p14="http://schemas.microsoft.com/office/powerpoint/2010/main" val="3033951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D0C520A-48CC-4F1F-8717-254A9EA2B261}" type="datetimeFigureOut">
              <a:rPr lang="en-US" smtClean="0"/>
              <a:t>8/26/2023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C1FC021-83A6-47F7-832F-6E982206CF2C}" type="slidenum">
              <a:rPr lang="en-US" smtClean="0"/>
              <a:t>‹#›</a:t>
            </a:fld>
            <a:endParaRPr lang="en-US"/>
          </a:p>
        </p:txBody>
      </p:sp>
    </p:spTree>
    <p:extLst>
      <p:ext uri="{BB962C8B-B14F-4D97-AF65-F5344CB8AC3E}">
        <p14:creationId xmlns:p14="http://schemas.microsoft.com/office/powerpoint/2010/main" val="24247965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peoplemattersglobal.com/news/leadership/tiktok-appoints-ex-disney-executive-as-new-ceo-25723" TargetMode="External"/><Relationship Id="rId3" Type="http://schemas.openxmlformats.org/officeDocument/2006/relationships/hyperlink" Target="https://tichatech.africa/" TargetMode="External"/><Relationship Id="rId7" Type="http://schemas.openxmlformats.org/officeDocument/2006/relationships/hyperlink" Target="https://pixabay.com/en/youtube-red-social-icon-play-1495277/" TargetMode="External"/><Relationship Id="rId12" Type="http://schemas.openxmlformats.org/officeDocument/2006/relationships/image" Target="../media/image9.jpg"/><Relationship Id="rId2" Type="http://schemas.openxmlformats.org/officeDocument/2006/relationships/hyperlink" Target="mailto:info@tichatech.africa"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sk.wikipedia.org/wiki/Instagram" TargetMode="External"/><Relationship Id="rId5" Type="http://schemas.openxmlformats.org/officeDocument/2006/relationships/hyperlink" Target="https://pixabay.com/de/photos/facebook-social-media-kommunikation-2815970/" TargetMode="External"/><Relationship Id="rId10" Type="http://schemas.openxmlformats.org/officeDocument/2006/relationships/image" Target="../media/image8.png"/><Relationship Id="rId4" Type="http://schemas.openxmlformats.org/officeDocument/2006/relationships/image" Target="../media/image5.jpg"/><Relationship Id="rId9" Type="http://schemas.openxmlformats.org/officeDocument/2006/relationships/hyperlink" Target="https://en.wikialpha.org/wiki/Twitt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A52EB-28B3-F24C-E220-8AE88EF961E5}"/>
              </a:ext>
            </a:extLst>
          </p:cNvPr>
          <p:cNvSpPr>
            <a:spLocks noGrp="1"/>
          </p:cNvSpPr>
          <p:nvPr>
            <p:ph type="ctrTitle"/>
          </p:nvPr>
        </p:nvSpPr>
        <p:spPr>
          <a:xfrm>
            <a:off x="3916237" y="671226"/>
            <a:ext cx="8135085" cy="2387600"/>
          </a:xfrm>
        </p:spPr>
        <p:txBody>
          <a:bodyPr>
            <a:noAutofit/>
          </a:bodyPr>
          <a:lstStyle/>
          <a:p>
            <a:pPr algn="ctr"/>
            <a:r>
              <a:rPr lang="en-US" dirty="0">
                <a:latin typeface="Times New Roman" panose="02020603050405020304" pitchFamily="18" charset="0"/>
                <a:cs typeface="Times New Roman" panose="02020603050405020304" pitchFamily="18" charset="0"/>
              </a:rPr>
              <a:t>The TichaTech Project</a:t>
            </a:r>
            <a:br>
              <a:rPr lang="en-US" sz="6600" dirty="0">
                <a:latin typeface="Times New Roman" panose="02020603050405020304" pitchFamily="18" charset="0"/>
                <a:cs typeface="Times New Roman" panose="02020603050405020304" pitchFamily="18" charset="0"/>
              </a:rPr>
            </a:br>
            <a:r>
              <a:rPr lang="en-US" sz="66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 new education Experience</a:t>
            </a:r>
            <a:br>
              <a:rPr lang="en-US" sz="66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ICT Training: 28</a:t>
            </a:r>
            <a:r>
              <a:rPr lang="en-US" sz="3200" baseline="30000" dirty="0">
                <a:latin typeface="Times New Roman" panose="02020603050405020304" pitchFamily="18" charset="0"/>
                <a:cs typeface="Times New Roman" panose="02020603050405020304" pitchFamily="18" charset="0"/>
              </a:rPr>
              <a:t>th</a:t>
            </a:r>
            <a:r>
              <a:rPr lang="en-US" sz="3200" dirty="0">
                <a:latin typeface="Times New Roman" panose="02020603050405020304" pitchFamily="18" charset="0"/>
                <a:cs typeface="Times New Roman" panose="02020603050405020304" pitchFamily="18" charset="0"/>
              </a:rPr>
              <a:t> Aug 2023</a:t>
            </a:r>
            <a:endParaRPr lang="en-US" sz="4400" dirty="0"/>
          </a:p>
        </p:txBody>
      </p:sp>
      <p:sp>
        <p:nvSpPr>
          <p:cNvPr id="3" name="Subtitle 2">
            <a:extLst>
              <a:ext uri="{FF2B5EF4-FFF2-40B4-BE49-F238E27FC236}">
                <a16:creationId xmlns:a16="http://schemas.microsoft.com/office/drawing/2014/main" id="{8A6BC73C-2282-DE2B-4681-DDD507E56DBF}"/>
              </a:ext>
            </a:extLst>
          </p:cNvPr>
          <p:cNvSpPr>
            <a:spLocks noGrp="1"/>
          </p:cNvSpPr>
          <p:nvPr>
            <p:ph type="subTitle" idx="1"/>
          </p:nvPr>
        </p:nvSpPr>
        <p:spPr>
          <a:xfrm>
            <a:off x="4568769" y="3429000"/>
            <a:ext cx="6826790" cy="1655762"/>
          </a:xfrm>
        </p:spPr>
        <p:txBody>
          <a:bodyPr>
            <a:normAutofit/>
          </a:bodyPr>
          <a:lstStyle/>
          <a:p>
            <a:r>
              <a:rPr lang="en-US" sz="3200" dirty="0"/>
              <a:t>PCEA KIMURI Primary SCHOOL</a:t>
            </a:r>
          </a:p>
          <a:p>
            <a:r>
              <a:rPr lang="en-US" sz="3200" dirty="0"/>
              <a:t>P.O.BOX 1373-00902 Kikuyu</a:t>
            </a:r>
          </a:p>
        </p:txBody>
      </p:sp>
      <p:pic>
        <p:nvPicPr>
          <p:cNvPr id="5" name="Picture 4">
            <a:extLst>
              <a:ext uri="{FF2B5EF4-FFF2-40B4-BE49-F238E27FC236}">
                <a16:creationId xmlns:a16="http://schemas.microsoft.com/office/drawing/2014/main" id="{B28E5E13-4AC3-17EB-7387-3A771B024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029" y="1639384"/>
            <a:ext cx="2838885" cy="2838885"/>
          </a:xfrm>
          <a:prstGeom prst="rect">
            <a:avLst/>
          </a:prstGeom>
        </p:spPr>
      </p:pic>
    </p:spTree>
    <p:extLst>
      <p:ext uri="{BB962C8B-B14F-4D97-AF65-F5344CB8AC3E}">
        <p14:creationId xmlns:p14="http://schemas.microsoft.com/office/powerpoint/2010/main" val="59234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360974-E42D-D515-4E1A-7FEE229D4809}"/>
              </a:ext>
            </a:extLst>
          </p:cNvPr>
          <p:cNvSpPr txBox="1"/>
          <p:nvPr/>
        </p:nvSpPr>
        <p:spPr>
          <a:xfrm>
            <a:off x="1010428" y="0"/>
            <a:ext cx="10588486" cy="4457952"/>
          </a:xfrm>
          <a:prstGeom prst="rect">
            <a:avLst/>
          </a:prstGeom>
          <a:noFill/>
        </p:spPr>
        <p:txBody>
          <a:bodyPr wrap="square" rtlCol="0">
            <a:spAutoFit/>
          </a:bodyPr>
          <a:lstStyle/>
          <a:p>
            <a:pPr algn="ctr">
              <a:lnSpc>
                <a:spcPct val="150000"/>
              </a:lnSpc>
            </a:pPr>
            <a:r>
              <a:rPr lang="en-US" sz="2400" b="1" u="sng" dirty="0">
                <a:latin typeface="Times New Roman" panose="02020603050405020304" pitchFamily="18" charset="0"/>
                <a:cs typeface="Times New Roman" panose="02020603050405020304" pitchFamily="18" charset="0"/>
              </a:rPr>
              <a:t>Hardware Components</a:t>
            </a:r>
          </a:p>
          <a:p>
            <a:pPr>
              <a:lnSpc>
                <a:spcPct val="150000"/>
              </a:lnSpc>
            </a:pPr>
            <a:r>
              <a:rPr lang="en-US" sz="2400" dirty="0">
                <a:latin typeface="Times New Roman" panose="02020603050405020304" pitchFamily="18" charset="0"/>
                <a:cs typeface="Times New Roman" panose="02020603050405020304" pitchFamily="18" charset="0"/>
              </a:rPr>
              <a:t>Hardware Components consists of all the machinery and equipment in a computer system. The hardware includes, the keyboard, the monitor, the printer, etc.</a:t>
            </a:r>
          </a:p>
          <a:p>
            <a:pPr>
              <a:lnSpc>
                <a:spcPct val="150000"/>
              </a:lnSpc>
            </a:pP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Hardware components include:</a:t>
            </a:r>
          </a:p>
          <a:p>
            <a:pPr>
              <a:lnSpc>
                <a:spcPct val="150000"/>
              </a:lnSpc>
            </a:pPr>
            <a:r>
              <a:rPr lang="en-US" sz="2400" dirty="0">
                <a:latin typeface="Times New Roman" panose="02020603050405020304" pitchFamily="18" charset="0"/>
                <a:cs typeface="Times New Roman" panose="02020603050405020304" pitchFamily="18" charset="0"/>
              </a:rPr>
              <a:t>Input Devices</a:t>
            </a:r>
          </a:p>
          <a:p>
            <a:pPr>
              <a:lnSpc>
                <a:spcPct val="150000"/>
              </a:lnSpc>
            </a:pPr>
            <a:r>
              <a:rPr lang="en-US" sz="2400" dirty="0">
                <a:latin typeface="Times New Roman" panose="02020603050405020304" pitchFamily="18" charset="0"/>
                <a:cs typeface="Times New Roman" panose="02020603050405020304" pitchFamily="18" charset="0"/>
              </a:rPr>
              <a:t>Output devices</a:t>
            </a:r>
          </a:p>
          <a:p>
            <a:pPr>
              <a:lnSpc>
                <a:spcPct val="150000"/>
              </a:lnSpc>
            </a:pPr>
            <a:r>
              <a:rPr lang="en-US" sz="2400" dirty="0">
                <a:latin typeface="Times New Roman" panose="02020603050405020304" pitchFamily="18" charset="0"/>
                <a:cs typeface="Times New Roman" panose="02020603050405020304" pitchFamily="18" charset="0"/>
              </a:rPr>
              <a:t>System Unit</a:t>
            </a:r>
          </a:p>
        </p:txBody>
      </p:sp>
      <p:graphicFrame>
        <p:nvGraphicFramePr>
          <p:cNvPr id="4" name="Diagram 3">
            <a:extLst>
              <a:ext uri="{FF2B5EF4-FFF2-40B4-BE49-F238E27FC236}">
                <a16:creationId xmlns:a16="http://schemas.microsoft.com/office/drawing/2014/main" id="{FDF034A2-FE62-468D-A978-8ED9DCEA056B}"/>
              </a:ext>
            </a:extLst>
          </p:cNvPr>
          <p:cNvGraphicFramePr/>
          <p:nvPr>
            <p:extLst>
              <p:ext uri="{D42A27DB-BD31-4B8C-83A1-F6EECF244321}">
                <p14:modId xmlns:p14="http://schemas.microsoft.com/office/powerpoint/2010/main" val="776836375"/>
              </p:ext>
            </p:extLst>
          </p:nvPr>
        </p:nvGraphicFramePr>
        <p:xfrm>
          <a:off x="2748772" y="2917907"/>
          <a:ext cx="8432800" cy="3652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19867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6"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849499-3A87-D160-2BAF-A033874083F7}"/>
              </a:ext>
            </a:extLst>
          </p:cNvPr>
          <p:cNvSpPr txBox="1"/>
          <p:nvPr/>
        </p:nvSpPr>
        <p:spPr>
          <a:xfrm>
            <a:off x="1294227" y="0"/>
            <a:ext cx="10128738" cy="6512167"/>
          </a:xfrm>
          <a:prstGeom prst="rect">
            <a:avLst/>
          </a:prstGeom>
          <a:noFill/>
        </p:spPr>
        <p:txBody>
          <a:bodyPr wrap="square" rtlCol="0">
            <a:spAutoFit/>
          </a:bodyPr>
          <a:lstStyle/>
          <a:p>
            <a:pPr marL="0" marR="0">
              <a:lnSpc>
                <a:spcPct val="150000"/>
              </a:lnSpc>
              <a:spcBef>
                <a:spcPts val="0"/>
              </a:spcBef>
              <a:spcAft>
                <a:spcPts val="800"/>
              </a:spcAft>
            </a:pPr>
            <a:r>
              <a:rPr lang="en-US" sz="2500" b="1" u="sng" dirty="0">
                <a:effectLst/>
                <a:latin typeface="Times New Roman" panose="02020603050405020304" pitchFamily="18" charset="0"/>
                <a:ea typeface="Times New Roman" panose="02020603050405020304" pitchFamily="18" charset="0"/>
                <a:cs typeface="Times New Roman" panose="02020603050405020304" pitchFamily="18" charset="0"/>
              </a:rPr>
              <a:t>Input devices</a:t>
            </a:r>
            <a:endParaRPr lang="en-US" sz="25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These are devices used to enter/put data into the computer. They accept data and convert it into a suitable form that the computer can understand.</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Input devices are classified according to how they are used to enter the data. They include</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nSpc>
                <a:spcPct val="150000"/>
              </a:lnSpc>
              <a:spcBef>
                <a:spcPts val="0"/>
              </a:spcBef>
              <a:spcAft>
                <a:spcPts val="800"/>
              </a:spcAft>
              <a:buFont typeface="Arial" panose="020B0604020202020204" pitchFamily="34" charset="0"/>
              <a:buChar char="•"/>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Keying devices e.g., Keyboards, Keypads</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nSpc>
                <a:spcPct val="150000"/>
              </a:lnSpc>
              <a:spcBef>
                <a:spcPts val="0"/>
              </a:spcBef>
              <a:spcAft>
                <a:spcPts val="800"/>
              </a:spcAft>
              <a:buFont typeface="Arial" panose="020B0604020202020204" pitchFamily="34" charset="0"/>
              <a:buChar char="•"/>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Pointing devices e.g., mouse, trackball, joystick</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nSpc>
                <a:spcPct val="150000"/>
              </a:lnSpc>
              <a:spcBef>
                <a:spcPts val="0"/>
              </a:spcBef>
              <a:spcAft>
                <a:spcPts val="800"/>
              </a:spcAft>
              <a:buFont typeface="Arial" panose="020B0604020202020204" pitchFamily="34" charset="0"/>
              <a:buChar char="•"/>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Scanning devices e.g., Scanner, barcode reader</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nSpc>
                <a:spcPct val="150000"/>
              </a:lnSpc>
              <a:spcBef>
                <a:spcPts val="0"/>
              </a:spcBef>
              <a:spcAft>
                <a:spcPts val="800"/>
              </a:spcAft>
              <a:buFont typeface="Arial" panose="020B0604020202020204" pitchFamily="34" charset="0"/>
              <a:buChar char="•"/>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Speech recognition e.g., microphone</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lnSpc>
                <a:spcPct val="150000"/>
              </a:lnSpc>
              <a:spcBef>
                <a:spcPts val="0"/>
              </a:spcBef>
              <a:spcAft>
                <a:spcPts val="800"/>
              </a:spcAft>
              <a:buFont typeface="Arial" panose="020B0604020202020204" pitchFamily="34" charset="0"/>
              <a:buChar char="•"/>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Touch devices e.g. Touch screen, smart boards.</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2086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1000"/>
                                        <p:tgtEl>
                                          <p:spTgt spid="2">
                                            <p:txEl>
                                              <p:pRg st="7" end="7"/>
                                            </p:txEl>
                                          </p:spTgt>
                                        </p:tgtEl>
                                      </p:cBhvr>
                                    </p:animEffect>
                                    <p:anim calcmode="lin" valueType="num">
                                      <p:cBhvr>
                                        <p:cTn id="3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C7F871-69DD-A260-A933-0218D002B779}"/>
              </a:ext>
            </a:extLst>
          </p:cNvPr>
          <p:cNvSpPr txBox="1"/>
          <p:nvPr/>
        </p:nvSpPr>
        <p:spPr>
          <a:xfrm>
            <a:off x="1111347" y="0"/>
            <a:ext cx="10592973" cy="6306983"/>
          </a:xfrm>
          <a:prstGeom prst="rect">
            <a:avLst/>
          </a:prstGeom>
          <a:noFill/>
        </p:spPr>
        <p:txBody>
          <a:bodyPr wrap="square" rtlCol="0">
            <a:spAutoFit/>
          </a:bodyPr>
          <a:lstStyle/>
          <a:p>
            <a:pPr marL="0" marR="0">
              <a:lnSpc>
                <a:spcPct val="150000"/>
              </a:lnSpc>
              <a:spcBef>
                <a:spcPts val="0"/>
              </a:spcBef>
              <a:spcAft>
                <a:spcPts val="800"/>
              </a:spcAft>
            </a:pPr>
            <a:r>
              <a:rPr lang="en-US" sz="2500" b="1" u="sng" dirty="0">
                <a:effectLst/>
                <a:latin typeface="Times New Roman" panose="02020603050405020304" pitchFamily="18" charset="0"/>
                <a:ea typeface="Times New Roman" panose="02020603050405020304" pitchFamily="18" charset="0"/>
                <a:cs typeface="Times New Roman" panose="02020603050405020304" pitchFamily="18" charset="0"/>
              </a:rPr>
              <a:t>Output Devices</a:t>
            </a:r>
            <a:endParaRPr lang="en-US" sz="25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Output devices are used to give the end result of date that was entered into the computer. </a:t>
            </a:r>
          </a:p>
          <a:p>
            <a:pPr marL="0" marR="0">
              <a:lnSpc>
                <a:spcPct val="150000"/>
              </a:lnSpc>
              <a:spcBef>
                <a:spcPts val="0"/>
              </a:spcBef>
              <a:spcAft>
                <a:spcPts val="800"/>
              </a:spcAft>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There are basically two types of output devices Softcopy output devices and hardcopy output devices.</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Softcopy output devices:</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They are devices that produce intangible output. they include speakers, monitors, projectors among others.</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2500" dirty="0">
                <a:effectLst/>
                <a:latin typeface="Times New Roman" panose="02020603050405020304" pitchFamily="18" charset="0"/>
                <a:ea typeface="Times New Roman" panose="02020603050405020304" pitchFamily="18" charset="0"/>
                <a:cs typeface="Times New Roman" panose="02020603050405020304" pitchFamily="18" charset="0"/>
              </a:rPr>
              <a:t>Hard copy out put devices These are devices that produce tangible output mainly on paper. They include printers, plotters among others.</a:t>
            </a:r>
            <a:endParaRPr lang="en-US" sz="2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01877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000"/>
                                        <p:tgtEl>
                                          <p:spTgt spid="2">
                                            <p:txEl>
                                              <p:pRg st="5" end="5"/>
                                            </p:txEl>
                                          </p:spTgt>
                                        </p:tgtEl>
                                      </p:cBhvr>
                                    </p:animEffect>
                                    <p:anim calcmode="lin" valueType="num">
                                      <p:cBhvr>
                                        <p:cTn id="2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484970-0E69-87F5-480A-5E66C2B07E51}"/>
              </a:ext>
            </a:extLst>
          </p:cNvPr>
          <p:cNvSpPr txBox="1"/>
          <p:nvPr/>
        </p:nvSpPr>
        <p:spPr>
          <a:xfrm>
            <a:off x="1069145" y="0"/>
            <a:ext cx="10546080" cy="6494085"/>
          </a:xfrm>
          <a:prstGeom prst="rect">
            <a:avLst/>
          </a:prstGeom>
          <a:noFill/>
        </p:spPr>
        <p:txBody>
          <a:bodyPr wrap="square" rtlCol="0">
            <a:spAutoFit/>
          </a:bodyPr>
          <a:lstStyle/>
          <a:p>
            <a:pPr marL="0" marR="0">
              <a:spcBef>
                <a:spcPts val="0"/>
              </a:spcBef>
              <a:spcAft>
                <a:spcPts val="8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System Unit</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This it the casing or unit that houses the electronic components of the computer that are involved in the processes and operation of the computer.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components in the system unit include: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Processors (Central processing Unit)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Motherboard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Power Supply unit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Memory Storage Units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Disk Drives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Ports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Features of the system Unit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It houses the Processor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It has the computers power switch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It connects to all peripheral devices using ports</a:t>
            </a:r>
          </a:p>
        </p:txBody>
      </p:sp>
      <p:pic>
        <p:nvPicPr>
          <p:cNvPr id="3" name="Picture 2">
            <a:extLst>
              <a:ext uri="{FF2B5EF4-FFF2-40B4-BE49-F238E27FC236}">
                <a16:creationId xmlns:a16="http://schemas.microsoft.com/office/drawing/2014/main" id="{FFFD5B80-2ACB-0B86-7B5D-B52E2BD72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85070"/>
            <a:ext cx="5917809" cy="39811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99667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1000"/>
                                        <p:tgtEl>
                                          <p:spTgt spid="2">
                                            <p:txEl>
                                              <p:pRg st="7" end="7"/>
                                            </p:txEl>
                                          </p:spTgt>
                                        </p:tgtEl>
                                      </p:cBhvr>
                                    </p:animEffect>
                                    <p:anim calcmode="lin" valueType="num">
                                      <p:cBhvr>
                                        <p:cTn id="3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1000"/>
                                        <p:tgtEl>
                                          <p:spTgt spid="2">
                                            <p:txEl>
                                              <p:pRg st="8" end="8"/>
                                            </p:txEl>
                                          </p:spTgt>
                                        </p:tgtEl>
                                      </p:cBhvr>
                                    </p:animEffect>
                                    <p:anim calcmode="lin" valueType="num">
                                      <p:cBhvr>
                                        <p:cTn id="3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circle(in)">
                                      <p:cBhvr>
                                        <p:cTn id="44" dur="2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1000"/>
                                        <p:tgtEl>
                                          <p:spTgt spid="2">
                                            <p:txEl>
                                              <p:pRg st="9" end="9"/>
                                            </p:txEl>
                                          </p:spTgt>
                                        </p:tgtEl>
                                      </p:cBhvr>
                                    </p:animEffect>
                                    <p:anim calcmode="lin" valueType="num">
                                      <p:cBhvr>
                                        <p:cTn id="5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10" end="10"/>
                                            </p:txEl>
                                          </p:spTgt>
                                        </p:tgtEl>
                                        <p:attrNameLst>
                                          <p:attrName>style.visibility</p:attrName>
                                        </p:attrNameLst>
                                      </p:cBhvr>
                                      <p:to>
                                        <p:strVal val="visible"/>
                                      </p:to>
                                    </p:set>
                                    <p:animEffect transition="in" filter="fade">
                                      <p:cBhvr>
                                        <p:cTn id="54" dur="1000"/>
                                        <p:tgtEl>
                                          <p:spTgt spid="2">
                                            <p:txEl>
                                              <p:pRg st="10" end="10"/>
                                            </p:txEl>
                                          </p:spTgt>
                                        </p:tgtEl>
                                      </p:cBhvr>
                                    </p:animEffect>
                                    <p:anim calcmode="lin" valueType="num">
                                      <p:cBhvr>
                                        <p:cTn id="5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animEffect transition="in" filter="fade">
                                      <p:cBhvr>
                                        <p:cTn id="59" dur="1000"/>
                                        <p:tgtEl>
                                          <p:spTgt spid="2">
                                            <p:txEl>
                                              <p:pRg st="11" end="11"/>
                                            </p:txEl>
                                          </p:spTgt>
                                        </p:tgtEl>
                                      </p:cBhvr>
                                    </p:animEffect>
                                    <p:anim calcmode="lin" valueType="num">
                                      <p:cBhvr>
                                        <p:cTn id="6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
                                            <p:txEl>
                                              <p:pRg st="12" end="12"/>
                                            </p:txEl>
                                          </p:spTgt>
                                        </p:tgtEl>
                                        <p:attrNameLst>
                                          <p:attrName>style.visibility</p:attrName>
                                        </p:attrNameLst>
                                      </p:cBhvr>
                                      <p:to>
                                        <p:strVal val="visible"/>
                                      </p:to>
                                    </p:set>
                                    <p:animEffect transition="in" filter="fade">
                                      <p:cBhvr>
                                        <p:cTn id="64" dur="1000"/>
                                        <p:tgtEl>
                                          <p:spTgt spid="2">
                                            <p:txEl>
                                              <p:pRg st="12" end="12"/>
                                            </p:txEl>
                                          </p:spTgt>
                                        </p:tgtEl>
                                      </p:cBhvr>
                                    </p:animEffect>
                                    <p:anim calcmode="lin" valueType="num">
                                      <p:cBhvr>
                                        <p:cTn id="65"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6"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D78D39-6714-A9E8-AD97-3A36467F5274}"/>
              </a:ext>
            </a:extLst>
          </p:cNvPr>
          <p:cNvSpPr txBox="1"/>
          <p:nvPr/>
        </p:nvSpPr>
        <p:spPr>
          <a:xfrm>
            <a:off x="1125415" y="0"/>
            <a:ext cx="10550769" cy="6576159"/>
          </a:xfrm>
          <a:prstGeom prst="rect">
            <a:avLst/>
          </a:prstGeom>
          <a:noFill/>
        </p:spPr>
        <p:txBody>
          <a:bodyPr wrap="square" rtlCol="0">
            <a:spAutoFit/>
          </a:bodyPr>
          <a:lstStyle/>
          <a:p>
            <a:pPr marL="0" marR="0" algn="just">
              <a:spcBef>
                <a:spcPts val="0"/>
              </a:spcBef>
              <a:spcAft>
                <a:spcPts val="8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THE CENTRAL PROCESSING UNIT (CPU)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is the brain of the computer, and carries out all the processing within the computer.</a:t>
            </a:r>
          </a:p>
          <a:p>
            <a:pPr marL="342900" marR="0" indent="-342900" algn="just">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It is also referred to as the Processor.</a:t>
            </a:r>
          </a:p>
          <a:p>
            <a:pPr marL="342900" marR="0" indent="-342900" algn="just">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It is the brain of the computer and carries out all the processing.</a:t>
            </a:r>
          </a:p>
          <a:p>
            <a:pPr marL="342900" marR="0" indent="-342900" algn="just">
              <a:spcBef>
                <a:spcPts val="0"/>
              </a:spcBef>
              <a:spcAft>
                <a:spcPts val="0"/>
              </a:spcAft>
              <a:buFont typeface="Wingdings" panose="05000000000000000000" pitchFamily="2" charset="2"/>
              <a:buChar char="Ø"/>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It is mounted on a circuit board called mother board (system board) </a:t>
            </a:r>
          </a:p>
          <a:p>
            <a:pPr marL="0" marR="0" algn="just">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Parts of CPU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Control unit</a:t>
            </a:r>
          </a:p>
          <a:p>
            <a:pPr marL="0" marR="0" algn="just">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ii) Arithmetic logic unit(A.L.U)</a:t>
            </a:r>
          </a:p>
          <a:p>
            <a:pPr marL="0" marR="0" algn="just">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iii) Main memory(MM)</a:t>
            </a:r>
          </a:p>
          <a:p>
            <a:pPr marL="0" marR="0" algn="just">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iv) Auxiliary processors (AP) </a:t>
            </a:r>
          </a:p>
          <a:p>
            <a:pPr marL="0" marR="0" algn="just">
              <a:spcBef>
                <a:spcPts val="0"/>
              </a:spcBef>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Control Unit (CU)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It coordinates all processing activities in the C.P.U well as input, output and storage operations </a:t>
            </a:r>
          </a:p>
          <a:p>
            <a:pPr marL="0" marR="0" algn="just">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Functions of the control unit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Directs the flow of information in the C.P.U, main memory and storage media.</a:t>
            </a:r>
          </a:p>
          <a:p>
            <a:pPr marL="0" marR="0" algn="just">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Control the instructions the C.P.U will perform next.</a:t>
            </a:r>
          </a:p>
        </p:txBody>
      </p:sp>
    </p:spTree>
    <p:extLst>
      <p:ext uri="{BB962C8B-B14F-4D97-AF65-F5344CB8AC3E}">
        <p14:creationId xmlns:p14="http://schemas.microsoft.com/office/powerpoint/2010/main" val="39723510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1000"/>
                                        <p:tgtEl>
                                          <p:spTgt spid="2">
                                            <p:txEl>
                                              <p:pRg st="6" end="6"/>
                                            </p:txEl>
                                          </p:spTgt>
                                        </p:tgtEl>
                                      </p:cBhvr>
                                    </p:animEffect>
                                    <p:anim calcmode="lin" valueType="num">
                                      <p:cBhvr>
                                        <p:cTn id="1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1000"/>
                                        <p:tgtEl>
                                          <p:spTgt spid="2">
                                            <p:txEl>
                                              <p:pRg st="7" end="7"/>
                                            </p:txEl>
                                          </p:spTgt>
                                        </p:tgtEl>
                                      </p:cBhvr>
                                    </p:animEffect>
                                    <p:anim calcmode="lin" valueType="num">
                                      <p:cBhvr>
                                        <p:cTn id="1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1000"/>
                                        <p:tgtEl>
                                          <p:spTgt spid="2">
                                            <p:txEl>
                                              <p:pRg st="8" end="8"/>
                                            </p:txEl>
                                          </p:spTgt>
                                        </p:tgtEl>
                                      </p:cBhvr>
                                    </p:animEffect>
                                    <p:anim calcmode="lin" valueType="num">
                                      <p:cBhvr>
                                        <p:cTn id="2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1000"/>
                                        <p:tgtEl>
                                          <p:spTgt spid="2">
                                            <p:txEl>
                                              <p:pRg st="9" end="9"/>
                                            </p:txEl>
                                          </p:spTgt>
                                        </p:tgtEl>
                                      </p:cBhvr>
                                    </p:animEffect>
                                    <p:anim calcmode="lin" valueType="num">
                                      <p:cBhvr>
                                        <p:cTn id="2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fade">
                                      <p:cBhvr>
                                        <p:cTn id="34" dur="1000"/>
                                        <p:tgtEl>
                                          <p:spTgt spid="2">
                                            <p:txEl>
                                              <p:pRg st="10" end="10"/>
                                            </p:txEl>
                                          </p:spTgt>
                                        </p:tgtEl>
                                      </p:cBhvr>
                                    </p:animEffect>
                                    <p:anim calcmode="lin" valueType="num">
                                      <p:cBhvr>
                                        <p:cTn id="3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Effect transition="in" filter="fade">
                                      <p:cBhvr>
                                        <p:cTn id="39" dur="1000"/>
                                        <p:tgtEl>
                                          <p:spTgt spid="2">
                                            <p:txEl>
                                              <p:pRg st="11" end="11"/>
                                            </p:txEl>
                                          </p:spTgt>
                                        </p:tgtEl>
                                      </p:cBhvr>
                                    </p:animEffect>
                                    <p:anim calcmode="lin" valueType="num">
                                      <p:cBhvr>
                                        <p:cTn id="4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12" end="12"/>
                                            </p:txEl>
                                          </p:spTgt>
                                        </p:tgtEl>
                                        <p:attrNameLst>
                                          <p:attrName>style.visibility</p:attrName>
                                        </p:attrNameLst>
                                      </p:cBhvr>
                                      <p:to>
                                        <p:strVal val="visible"/>
                                      </p:to>
                                    </p:set>
                                    <p:animEffect transition="in" filter="fade">
                                      <p:cBhvr>
                                        <p:cTn id="44" dur="1000"/>
                                        <p:tgtEl>
                                          <p:spTgt spid="2">
                                            <p:txEl>
                                              <p:pRg st="12" end="12"/>
                                            </p:txEl>
                                          </p:spTgt>
                                        </p:tgtEl>
                                      </p:cBhvr>
                                    </p:animEffect>
                                    <p:anim calcmode="lin" valueType="num">
                                      <p:cBhvr>
                                        <p:cTn id="45"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Effect transition="in" filter="fade">
                                      <p:cBhvr>
                                        <p:cTn id="49" dur="1000"/>
                                        <p:tgtEl>
                                          <p:spTgt spid="2">
                                            <p:txEl>
                                              <p:pRg st="13" end="13"/>
                                            </p:txEl>
                                          </p:spTgt>
                                        </p:tgtEl>
                                      </p:cBhvr>
                                    </p:animEffect>
                                    <p:anim calcmode="lin" valueType="num">
                                      <p:cBhvr>
                                        <p:cTn id="50"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14" end="14"/>
                                            </p:txEl>
                                          </p:spTgt>
                                        </p:tgtEl>
                                        <p:attrNameLst>
                                          <p:attrName>style.visibility</p:attrName>
                                        </p:attrNameLst>
                                      </p:cBhvr>
                                      <p:to>
                                        <p:strVal val="visible"/>
                                      </p:to>
                                    </p:set>
                                    <p:animEffect transition="in" filter="fade">
                                      <p:cBhvr>
                                        <p:cTn id="54" dur="1000"/>
                                        <p:tgtEl>
                                          <p:spTgt spid="2">
                                            <p:txEl>
                                              <p:pRg st="14" end="14"/>
                                            </p:txEl>
                                          </p:spTgt>
                                        </p:tgtEl>
                                      </p:cBhvr>
                                    </p:animEffect>
                                    <p:anim calcmode="lin" valueType="num">
                                      <p:cBhvr>
                                        <p:cTn id="55"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47A33B-EE7E-E7DC-7E00-AE3F038E3FC0}"/>
              </a:ext>
            </a:extLst>
          </p:cNvPr>
          <p:cNvSpPr txBox="1"/>
          <p:nvPr/>
        </p:nvSpPr>
        <p:spPr>
          <a:xfrm>
            <a:off x="1111348" y="112542"/>
            <a:ext cx="10850880" cy="6890348"/>
          </a:xfrm>
          <a:prstGeom prst="rect">
            <a:avLst/>
          </a:prstGeom>
          <a:noFill/>
        </p:spPr>
        <p:txBody>
          <a:bodyPr wrap="square" rtlCol="0">
            <a:spAutoFit/>
          </a:bodyPr>
          <a:lstStyle/>
          <a:p>
            <a:pPr marL="0" marR="0" algn="just">
              <a:lnSpc>
                <a:spcPct val="107000"/>
              </a:lnSpc>
              <a:spcBef>
                <a:spcPts val="0"/>
              </a:spcBef>
              <a:spcAft>
                <a:spcPts val="0"/>
              </a:spcAft>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ii) Main Memory (Primary Storage)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Provides storage location for data and instructions accessed by the control unit.</a:t>
            </a:r>
          </a:p>
          <a:p>
            <a:pPr marL="0" marR="0" algn="just">
              <a:lnSpc>
                <a:spcPct val="107000"/>
              </a:lnSpc>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Primary  memory is the memory that is closely associated with the operation  of the CPU is also called main memory.</a:t>
            </a:r>
          </a:p>
          <a:p>
            <a:pPr marL="0" marR="0" algn="just">
              <a:lnSpc>
                <a:spcPct val="107000"/>
              </a:lnSpc>
              <a:spcBef>
                <a:spcPts val="0"/>
              </a:spcBef>
              <a:spcAft>
                <a:spcPts val="0"/>
              </a:spcAft>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Functions of the main memory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1. Holds data awaiting processing</a:t>
            </a:r>
          </a:p>
          <a:p>
            <a:pPr marL="0" marR="0" algn="just">
              <a:lnSpc>
                <a:spcPct val="107000"/>
              </a:lnSpc>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2. Holds data that has been  processed awaiting to be output</a:t>
            </a:r>
          </a:p>
          <a:p>
            <a:pPr marL="0" marR="0" algn="just">
              <a:lnSpc>
                <a:spcPct val="107000"/>
              </a:lnSpc>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3. Holds data being processed </a:t>
            </a:r>
          </a:p>
          <a:p>
            <a:pPr lvl="1" algn="just">
              <a:lnSpc>
                <a:spcPct val="107000"/>
              </a:lnSpc>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NB:</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Computer memory can be classified into:</a:t>
            </a:r>
          </a:p>
          <a:p>
            <a:pPr lvl="1" algn="just">
              <a:lnSpc>
                <a:spcPct val="107000"/>
              </a:lnSpc>
            </a:pP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Read Only Memory (ROM)</a:t>
            </a:r>
          </a:p>
          <a:p>
            <a:pPr lvl="1" algn="just">
              <a:lnSpc>
                <a:spcPct val="107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ii) Random Access Memory (RAM) </a:t>
            </a:r>
          </a:p>
          <a:p>
            <a:pPr marL="0" marR="0" algn="just">
              <a:lnSpc>
                <a:spcPct val="107000"/>
              </a:lnSpc>
              <a:spcBef>
                <a:spcPts val="0"/>
              </a:spcBef>
              <a:spcAft>
                <a:spcPts val="0"/>
              </a:spcAft>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iii) Arithmetic Logic Unit (ALU)</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It carries out all the arithmetic and logical operations of the CPU</a:t>
            </a:r>
          </a:p>
          <a:p>
            <a:pPr marL="0" marR="0" algn="just">
              <a:lnSpc>
                <a:spcPct val="107000"/>
              </a:lnSpc>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The basic arithmetic operations include: addition, subtraction, multiplication and division.</a:t>
            </a:r>
          </a:p>
          <a:p>
            <a:pPr marL="0" marR="0" algn="just">
              <a:lnSpc>
                <a:spcPct val="107000"/>
              </a:lnSpc>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rPr>
              <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Logical operations include: equal to, not equal to, less than, greater than etc. </a:t>
            </a:r>
          </a:p>
          <a:p>
            <a:pPr marL="0" marR="0" algn="just">
              <a:lnSpc>
                <a:spcPct val="107000"/>
              </a:lnSpc>
              <a:spcBef>
                <a:spcPts val="0"/>
              </a:spcBef>
              <a:spcAft>
                <a:spcPts val="0"/>
              </a:spcAft>
            </a:pP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Functions of ALU</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i</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Carries out all the mathematical computations in the computer</a:t>
            </a:r>
          </a:p>
          <a:p>
            <a:pPr marL="0" marR="0" algn="just">
              <a:lnSpc>
                <a:spcPct val="107000"/>
              </a:lnSpc>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ii) Carries out all the logical comparison of values</a:t>
            </a:r>
          </a:p>
          <a:p>
            <a:endParaRPr lang="en-US" dirty="0"/>
          </a:p>
        </p:txBody>
      </p:sp>
    </p:spTree>
    <p:extLst>
      <p:ext uri="{BB962C8B-B14F-4D97-AF65-F5344CB8AC3E}">
        <p14:creationId xmlns:p14="http://schemas.microsoft.com/office/powerpoint/2010/main" val="24750554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1000"/>
                                        <p:tgtEl>
                                          <p:spTgt spid="2">
                                            <p:txEl>
                                              <p:pRg st="9" end="9"/>
                                            </p:txEl>
                                          </p:spTgt>
                                        </p:tgtEl>
                                      </p:cBhvr>
                                    </p:animEffect>
                                    <p:anim calcmode="lin" valueType="num">
                                      <p:cBhvr>
                                        <p:cTn id="5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Effect transition="in" filter="fade">
                                      <p:cBhvr>
                                        <p:cTn id="59" dur="1000"/>
                                        <p:tgtEl>
                                          <p:spTgt spid="2">
                                            <p:txEl>
                                              <p:pRg st="10" end="10"/>
                                            </p:txEl>
                                          </p:spTgt>
                                        </p:tgtEl>
                                      </p:cBhvr>
                                    </p:animEffect>
                                    <p:anim calcmode="lin" valueType="num">
                                      <p:cBhvr>
                                        <p:cTn id="60"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
                                            <p:txEl>
                                              <p:pRg st="11" end="11"/>
                                            </p:txEl>
                                          </p:spTgt>
                                        </p:tgtEl>
                                        <p:attrNameLst>
                                          <p:attrName>style.visibility</p:attrName>
                                        </p:attrNameLst>
                                      </p:cBhvr>
                                      <p:to>
                                        <p:strVal val="visible"/>
                                      </p:to>
                                    </p:set>
                                    <p:animEffect transition="in" filter="fade">
                                      <p:cBhvr>
                                        <p:cTn id="64" dur="1000"/>
                                        <p:tgtEl>
                                          <p:spTgt spid="2">
                                            <p:txEl>
                                              <p:pRg st="11" end="11"/>
                                            </p:txEl>
                                          </p:spTgt>
                                        </p:tgtEl>
                                      </p:cBhvr>
                                    </p:animEffect>
                                    <p:anim calcmode="lin" valueType="num">
                                      <p:cBhvr>
                                        <p:cTn id="6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
                                            <p:txEl>
                                              <p:pRg st="12" end="12"/>
                                            </p:txEl>
                                          </p:spTgt>
                                        </p:tgtEl>
                                        <p:attrNameLst>
                                          <p:attrName>style.visibility</p:attrName>
                                        </p:attrNameLst>
                                      </p:cBhvr>
                                      <p:to>
                                        <p:strVal val="visible"/>
                                      </p:to>
                                    </p:set>
                                    <p:animEffect transition="in" filter="fade">
                                      <p:cBhvr>
                                        <p:cTn id="69" dur="1000"/>
                                        <p:tgtEl>
                                          <p:spTgt spid="2">
                                            <p:txEl>
                                              <p:pRg st="12" end="12"/>
                                            </p:txEl>
                                          </p:spTgt>
                                        </p:tgtEl>
                                      </p:cBhvr>
                                    </p:animEffect>
                                    <p:anim calcmode="lin" valueType="num">
                                      <p:cBhvr>
                                        <p:cTn id="70"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
                                            <p:txEl>
                                              <p:pRg st="13" end="13"/>
                                            </p:txEl>
                                          </p:spTgt>
                                        </p:tgtEl>
                                        <p:attrNameLst>
                                          <p:attrName>style.visibility</p:attrName>
                                        </p:attrNameLst>
                                      </p:cBhvr>
                                      <p:to>
                                        <p:strVal val="visible"/>
                                      </p:to>
                                    </p:set>
                                    <p:animEffect transition="in" filter="fade">
                                      <p:cBhvr>
                                        <p:cTn id="74" dur="1000"/>
                                        <p:tgtEl>
                                          <p:spTgt spid="2">
                                            <p:txEl>
                                              <p:pRg st="13" end="13"/>
                                            </p:txEl>
                                          </p:spTgt>
                                        </p:tgtEl>
                                      </p:cBhvr>
                                    </p:animEffect>
                                    <p:anim calcmode="lin" valueType="num">
                                      <p:cBhvr>
                                        <p:cTn id="75"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76"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
                                            <p:txEl>
                                              <p:pRg st="14" end="14"/>
                                            </p:txEl>
                                          </p:spTgt>
                                        </p:tgtEl>
                                        <p:attrNameLst>
                                          <p:attrName>style.visibility</p:attrName>
                                        </p:attrNameLst>
                                      </p:cBhvr>
                                      <p:to>
                                        <p:strVal val="visible"/>
                                      </p:to>
                                    </p:set>
                                    <p:animEffect transition="in" filter="fade">
                                      <p:cBhvr>
                                        <p:cTn id="79" dur="1000"/>
                                        <p:tgtEl>
                                          <p:spTgt spid="2">
                                            <p:txEl>
                                              <p:pRg st="14" end="14"/>
                                            </p:txEl>
                                          </p:spTgt>
                                        </p:tgtEl>
                                      </p:cBhvr>
                                    </p:animEffect>
                                    <p:anim calcmode="lin" valueType="num">
                                      <p:cBhvr>
                                        <p:cTn id="80"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81"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
                                            <p:txEl>
                                              <p:pRg st="15" end="15"/>
                                            </p:txEl>
                                          </p:spTgt>
                                        </p:tgtEl>
                                        <p:attrNameLst>
                                          <p:attrName>style.visibility</p:attrName>
                                        </p:attrNameLst>
                                      </p:cBhvr>
                                      <p:to>
                                        <p:strVal val="visible"/>
                                      </p:to>
                                    </p:set>
                                    <p:animEffect transition="in" filter="fade">
                                      <p:cBhvr>
                                        <p:cTn id="84" dur="1000"/>
                                        <p:tgtEl>
                                          <p:spTgt spid="2">
                                            <p:txEl>
                                              <p:pRg st="15" end="15"/>
                                            </p:txEl>
                                          </p:spTgt>
                                        </p:tgtEl>
                                      </p:cBhvr>
                                    </p:animEffect>
                                    <p:anim calcmode="lin" valueType="num">
                                      <p:cBhvr>
                                        <p:cTn id="85"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2">
                                            <p:txEl>
                                              <p:pRg st="16" end="16"/>
                                            </p:txEl>
                                          </p:spTgt>
                                        </p:tgtEl>
                                        <p:attrNameLst>
                                          <p:attrName>style.visibility</p:attrName>
                                        </p:attrNameLst>
                                      </p:cBhvr>
                                      <p:to>
                                        <p:strVal val="visible"/>
                                      </p:to>
                                    </p:set>
                                    <p:animEffect transition="in" filter="fade">
                                      <p:cBhvr>
                                        <p:cTn id="89" dur="1000"/>
                                        <p:tgtEl>
                                          <p:spTgt spid="2">
                                            <p:txEl>
                                              <p:pRg st="16" end="16"/>
                                            </p:txEl>
                                          </p:spTgt>
                                        </p:tgtEl>
                                      </p:cBhvr>
                                    </p:animEffect>
                                    <p:anim calcmode="lin" valueType="num">
                                      <p:cBhvr>
                                        <p:cTn id="90"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91" dur="1000" fill="hold"/>
                                        <p:tgtEl>
                                          <p:spTgt spid="2">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5A8597-6FC4-9409-D5F8-565DDD08C3CA}"/>
              </a:ext>
            </a:extLst>
          </p:cNvPr>
          <p:cNvSpPr txBox="1"/>
          <p:nvPr/>
        </p:nvSpPr>
        <p:spPr>
          <a:xfrm>
            <a:off x="1083212" y="0"/>
            <a:ext cx="10705513" cy="6740307"/>
          </a:xfrm>
          <a:prstGeom prst="rect">
            <a:avLst/>
          </a:prstGeom>
          <a:noFill/>
        </p:spPr>
        <p:txBody>
          <a:bodyPr wrap="square" rtlCol="0">
            <a:spAutoFit/>
          </a:bodyPr>
          <a:lstStyle/>
          <a:p>
            <a:pPr marL="0" marR="0" algn="just">
              <a:spcBef>
                <a:spcPts val="0"/>
              </a:spcBef>
              <a:spcAft>
                <a:spcPts val="0"/>
              </a:spcAft>
            </a:pPr>
            <a:r>
              <a:rPr lang="sw-KE" sz="1800" b="1" dirty="0">
                <a:effectLst/>
                <a:latin typeface="Times New Roman" panose="02020603050405020304" pitchFamily="18" charset="0"/>
                <a:ea typeface="Calibri" panose="020F0502020204030204" pitchFamily="34" charset="0"/>
                <a:cs typeface="Times New Roman" panose="02020603050405020304" pitchFamily="18" charset="0"/>
              </a:rPr>
              <a:t>TYPES OF MEMORY </a:t>
            </a:r>
          </a:p>
          <a:p>
            <a:pPr marL="0" marR="0" algn="just">
              <a:spcBef>
                <a:spcPts val="0"/>
              </a:spcBef>
              <a:spcAft>
                <a:spcPts val="0"/>
              </a:spcAft>
            </a:pPr>
            <a:r>
              <a:rPr lang="sw-KE" dirty="0">
                <a:latin typeface="Times New Roman" panose="02020603050405020304" pitchFamily="18" charset="0"/>
                <a:ea typeface="Calibri" panose="020F0502020204030204" pitchFamily="34" charset="0"/>
                <a:cs typeface="Times New Roman" panose="02020603050405020304" pitchFamily="18" charset="0"/>
              </a:rPr>
              <a:t>There are two types of memory: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sw-KE" sz="1800" dirty="0">
                <a:effectLst/>
                <a:latin typeface="Times New Roman" panose="02020603050405020304" pitchFamily="18" charset="0"/>
                <a:ea typeface="Calibri" panose="020F0502020204030204" pitchFamily="34" charset="0"/>
                <a:cs typeface="Times New Roman" panose="02020603050405020304" pitchFamily="18" charset="0"/>
              </a:rPr>
              <a:t>1. </a:t>
            </a:r>
            <a:r>
              <a:rPr lang="sw-KE" dirty="0">
                <a:latin typeface="Times New Roman" panose="02020603050405020304" pitchFamily="18" charset="0"/>
                <a:ea typeface="Calibri" panose="020F0502020204030204" pitchFamily="34" charset="0"/>
                <a:cs typeface="Times New Roman" panose="02020603050405020304" pitchFamily="18" charset="0"/>
              </a:rPr>
              <a:t>RAM (Random Access Memory) </a:t>
            </a:r>
          </a:p>
          <a:p>
            <a:pPr marL="0" marR="0" algn="just">
              <a:spcBef>
                <a:spcPts val="0"/>
              </a:spcBef>
              <a:spcAft>
                <a:spcPts val="0"/>
              </a:spcAft>
            </a:pPr>
            <a:r>
              <a:rPr lang="sw-KE" sz="1800" dirty="0">
                <a:effectLst/>
                <a:latin typeface="Times New Roman" panose="02020603050405020304" pitchFamily="18" charset="0"/>
                <a:ea typeface="Calibri" panose="020F0502020204030204" pitchFamily="34" charset="0"/>
                <a:cs typeface="Times New Roman" panose="02020603050405020304" pitchFamily="18" charset="0"/>
              </a:rPr>
              <a:t>2. ROM (Read Only Memory)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sw-KE"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sw-KE" b="1" dirty="0">
                <a:latin typeface="Times New Roman" panose="02020603050405020304" pitchFamily="18" charset="0"/>
                <a:ea typeface="Calibri" panose="020F0502020204030204" pitchFamily="34" charset="0"/>
                <a:cs typeface="Times New Roman" panose="02020603050405020304" pitchFamily="18" charset="0"/>
              </a:rPr>
              <a:t>1</a:t>
            </a:r>
            <a:r>
              <a:rPr lang="sw-KE" sz="1800" b="1" dirty="0">
                <a:effectLst/>
                <a:latin typeface="Times New Roman" panose="02020603050405020304" pitchFamily="18" charset="0"/>
                <a:ea typeface="Calibri" panose="020F0502020204030204" pitchFamily="34" charset="0"/>
                <a:cs typeface="Times New Roman" panose="02020603050405020304" pitchFamily="18" charset="0"/>
              </a:rPr>
              <a:t>. RANDOM ACESS MEMORY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sw-KE" sz="1800" dirty="0">
                <a:effectLst/>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rPr>
              <a:t></a:t>
            </a:r>
            <a:r>
              <a:rPr lang="sw-KE" sz="1800" dirty="0">
                <a:effectLst/>
                <a:latin typeface="Times New Roman" panose="02020603050405020304" pitchFamily="18" charset="0"/>
                <a:ea typeface="Calibri" panose="020F0502020204030204" pitchFamily="34" charset="0"/>
                <a:cs typeface="Times New Roman" panose="02020603050405020304" pitchFamily="18" charset="0"/>
              </a:rPr>
              <a:t> It is most common type of main memory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sw-KE" sz="1800" dirty="0">
                <a:effectLst/>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rPr>
              <a:t></a:t>
            </a:r>
            <a:r>
              <a:rPr lang="sw-KE" sz="1800" dirty="0">
                <a:effectLst/>
                <a:latin typeface="Times New Roman" panose="02020603050405020304" pitchFamily="18" charset="0"/>
                <a:ea typeface="Calibri" panose="020F0502020204030204" pitchFamily="34" charset="0"/>
                <a:cs typeface="Times New Roman" panose="02020603050405020304" pitchFamily="18" charset="0"/>
              </a:rPr>
              <a:t> It is called random access memory because its content can be read directly regardless  of the sequences in which it is stored.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sw-KE" sz="1800" dirty="0">
                <a:effectLst/>
                <a:latin typeface="Times New Roman" panose="02020603050405020304" pitchFamily="18" charset="0"/>
                <a:ea typeface="Calibri" panose="020F0502020204030204" pitchFamily="34" charset="0"/>
                <a:cs typeface="Times New Roman" panose="02020603050405020304" pitchFamily="18" charset="0"/>
              </a:rPr>
              <a:t>NB: The content in RAM is held temporarily and therefore, the content is lost once the  computer is turned off.</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sw-KE"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sw-KE" sz="1800" b="1" dirty="0">
                <a:effectLst/>
                <a:latin typeface="Times New Roman" panose="02020603050405020304" pitchFamily="18" charset="0"/>
                <a:ea typeface="Calibri" panose="020F0502020204030204" pitchFamily="34" charset="0"/>
                <a:cs typeface="Times New Roman" panose="02020603050405020304" pitchFamily="18" charset="0"/>
              </a:rPr>
              <a:t>Characteristics of RAM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sw-KE" sz="1800" dirty="0">
                <a:effectLst/>
                <a:latin typeface="Times New Roman" panose="02020603050405020304" pitchFamily="18" charset="0"/>
                <a:ea typeface="Calibri" panose="020F0502020204030204" pitchFamily="34" charset="0"/>
                <a:cs typeface="Times New Roman" panose="02020603050405020304" pitchFamily="18" charset="0"/>
              </a:rPr>
              <a:t>1. Data can be read (retrieved/ opened) &amp; written (stored) in it.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sw-KE" sz="1800" dirty="0">
                <a:effectLst/>
                <a:latin typeface="Times New Roman" panose="02020603050405020304" pitchFamily="18" charset="0"/>
                <a:ea typeface="Calibri" panose="020F0502020204030204" pitchFamily="34" charset="0"/>
                <a:cs typeface="Times New Roman" panose="02020603050405020304" pitchFamily="18" charset="0"/>
              </a:rPr>
              <a:t>2. It is volatile (temporary) storage because its content is lost when the power is switched off.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sw-KE" sz="1800" dirty="0">
                <a:effectLst/>
                <a:latin typeface="Times New Roman" panose="02020603050405020304" pitchFamily="18" charset="0"/>
                <a:ea typeface="Calibri" panose="020F0502020204030204" pitchFamily="34" charset="0"/>
                <a:cs typeface="Times New Roman" panose="02020603050405020304" pitchFamily="18" charset="0"/>
              </a:rPr>
              <a:t>3. Its content is user defined i.e. the user dictates what is to be contained in RAM.</a:t>
            </a:r>
          </a:p>
          <a:p>
            <a:pPr marL="0" marR="0" algn="just">
              <a:spcBef>
                <a:spcPts val="0"/>
              </a:spcBef>
              <a:spcAft>
                <a:spcPts val="0"/>
              </a:spcAft>
            </a:pPr>
            <a:endParaRPr lang="sw-KE" dirty="0">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sw-KE" sz="1800" dirty="0">
                <a:effectLst/>
                <a:latin typeface="Times New Roman" panose="02020603050405020304" pitchFamily="18" charset="0"/>
                <a:ea typeface="Calibri" panose="020F0502020204030204" pitchFamily="34" charset="0"/>
                <a:cs typeface="Times New Roman" panose="02020603050405020304" pitchFamily="18" charset="0"/>
              </a:rPr>
              <a:t>1</a:t>
            </a:r>
            <a:r>
              <a:rPr lang="sw-KE" sz="1800" b="1" dirty="0">
                <a:effectLst/>
                <a:latin typeface="Times New Roman" panose="02020603050405020304" pitchFamily="18" charset="0"/>
                <a:ea typeface="Calibri" panose="020F0502020204030204" pitchFamily="34" charset="0"/>
                <a:cs typeface="Times New Roman" panose="02020603050405020304" pitchFamily="18" charset="0"/>
              </a:rPr>
              <a:t>. READ ONLY MEMORY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sw-KE" sz="1800" dirty="0">
                <a:effectLst/>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rPr>
              <a:t></a:t>
            </a:r>
            <a:r>
              <a:rPr lang="sw-KE" sz="1800" dirty="0">
                <a:effectLst/>
                <a:latin typeface="Times New Roman" panose="02020603050405020304" pitchFamily="18" charset="0"/>
                <a:ea typeface="Calibri" panose="020F0502020204030204" pitchFamily="34" charset="0"/>
                <a:cs typeface="Times New Roman" panose="02020603050405020304" pitchFamily="18" charset="0"/>
              </a:rPr>
              <a:t> It is used to store programmed  instructions/ data  permanently or semi permanently.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sw-KE" sz="1800" dirty="0">
                <a:effectLst/>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rPr>
              <a:t></a:t>
            </a:r>
            <a:r>
              <a:rPr lang="sw-KE" sz="1800" dirty="0">
                <a:effectLst/>
                <a:latin typeface="Times New Roman" panose="02020603050405020304" pitchFamily="18" charset="0"/>
                <a:ea typeface="Calibri" panose="020F0502020204030204" pitchFamily="34" charset="0"/>
                <a:cs typeface="Times New Roman" panose="02020603050405020304" pitchFamily="18" charset="0"/>
              </a:rPr>
              <a:t> Data and instructions stored in Rom are those required unchanged for a very long  time e.g. booting instructions, computerized fuel pump instructions etc.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sw-KE" sz="1800" b="1" dirty="0">
                <a:effectLst/>
                <a:latin typeface="Times New Roman" panose="02020603050405020304" pitchFamily="18" charset="0"/>
                <a:ea typeface="Calibri" panose="020F0502020204030204" pitchFamily="34" charset="0"/>
                <a:cs typeface="Times New Roman" panose="02020603050405020304" pitchFamily="18" charset="0"/>
              </a:rPr>
              <a:t>Characteristics of ROM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sw-KE" sz="1800" dirty="0">
                <a:effectLst/>
                <a:latin typeface="Times New Roman" panose="02020603050405020304" pitchFamily="18" charset="0"/>
                <a:ea typeface="Calibri" panose="020F0502020204030204" pitchFamily="34" charset="0"/>
                <a:cs typeface="Times New Roman" panose="02020603050405020304" pitchFamily="18" charset="0"/>
              </a:rPr>
              <a:t>1. Can only be read but cannot be  written on it unless it  is a  special type of ROM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sw-KE" sz="1800" dirty="0">
                <a:effectLst/>
                <a:latin typeface="Times New Roman" panose="02020603050405020304" pitchFamily="18" charset="0"/>
                <a:ea typeface="Calibri" panose="020F0502020204030204" pitchFamily="34" charset="0"/>
                <a:cs typeface="Times New Roman" panose="02020603050405020304" pitchFamily="18" charset="0"/>
              </a:rPr>
              <a:t>2.  It is non-volatile i.e. its content is not lost when the computer is switched off</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sw-KE" sz="1800" dirty="0">
                <a:effectLst/>
                <a:latin typeface="Times New Roman" panose="02020603050405020304" pitchFamily="18" charset="0"/>
                <a:ea typeface="Calibri" panose="020F0502020204030204" pitchFamily="34" charset="0"/>
                <a:cs typeface="Times New Roman" panose="02020603050405020304" pitchFamily="18" charset="0"/>
              </a:rPr>
              <a:t>3. Stores permanent instructions from the manufacturer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41050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1000"/>
                                        <p:tgtEl>
                                          <p:spTgt spid="2">
                                            <p:txEl>
                                              <p:pRg st="6" end="6"/>
                                            </p:txEl>
                                          </p:spTgt>
                                        </p:tgtEl>
                                      </p:cBhvr>
                                    </p:animEffect>
                                    <p:anim calcmode="lin" valueType="num">
                                      <p:cBhvr>
                                        <p:cTn id="1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1000"/>
                                        <p:tgtEl>
                                          <p:spTgt spid="2">
                                            <p:txEl>
                                              <p:pRg st="7" end="7"/>
                                            </p:txEl>
                                          </p:spTgt>
                                        </p:tgtEl>
                                      </p:cBhvr>
                                    </p:animEffect>
                                    <p:anim calcmode="lin" valueType="num">
                                      <p:cBhvr>
                                        <p:cTn id="1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1000"/>
                                        <p:tgtEl>
                                          <p:spTgt spid="2">
                                            <p:txEl>
                                              <p:pRg st="8" end="8"/>
                                            </p:txEl>
                                          </p:spTgt>
                                        </p:tgtEl>
                                      </p:cBhvr>
                                    </p:animEffect>
                                    <p:anim calcmode="lin" valueType="num">
                                      <p:cBhvr>
                                        <p:cTn id="2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1000"/>
                                        <p:tgtEl>
                                          <p:spTgt spid="2">
                                            <p:txEl>
                                              <p:pRg st="9" end="9"/>
                                            </p:txEl>
                                          </p:spTgt>
                                        </p:tgtEl>
                                      </p:cBhvr>
                                    </p:animEffect>
                                    <p:anim calcmode="lin" valueType="num">
                                      <p:cBhvr>
                                        <p:cTn id="2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9" end="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1000"/>
                                        <p:tgtEl>
                                          <p:spTgt spid="2">
                                            <p:txEl>
                                              <p:pRg st="10" end="10"/>
                                            </p:txEl>
                                          </p:spTgt>
                                        </p:tgtEl>
                                      </p:cBhvr>
                                    </p:animEffect>
                                    <p:anim calcmode="lin" valueType="num">
                                      <p:cBhvr>
                                        <p:cTn id="3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1000"/>
                                        <p:tgtEl>
                                          <p:spTgt spid="2">
                                            <p:txEl>
                                              <p:pRg st="11" end="11"/>
                                            </p:txEl>
                                          </p:spTgt>
                                        </p:tgtEl>
                                      </p:cBhvr>
                                    </p:animEffect>
                                    <p:anim calcmode="lin" valueType="num">
                                      <p:cBhvr>
                                        <p:cTn id="38"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12" end="12"/>
                                            </p:txEl>
                                          </p:spTgt>
                                        </p:tgtEl>
                                        <p:attrNameLst>
                                          <p:attrName>style.visibility</p:attrName>
                                        </p:attrNameLst>
                                      </p:cBhvr>
                                      <p:to>
                                        <p:strVal val="visible"/>
                                      </p:to>
                                    </p:set>
                                    <p:animEffect transition="in" filter="fade">
                                      <p:cBhvr>
                                        <p:cTn id="42" dur="1000"/>
                                        <p:tgtEl>
                                          <p:spTgt spid="2">
                                            <p:txEl>
                                              <p:pRg st="12" end="12"/>
                                            </p:txEl>
                                          </p:spTgt>
                                        </p:tgtEl>
                                      </p:cBhvr>
                                    </p:animEffect>
                                    <p:anim calcmode="lin" valueType="num">
                                      <p:cBhvr>
                                        <p:cTn id="43"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Effect transition="in" filter="fade">
                                      <p:cBhvr>
                                        <p:cTn id="47" dur="1000"/>
                                        <p:tgtEl>
                                          <p:spTgt spid="2">
                                            <p:txEl>
                                              <p:pRg st="13" end="13"/>
                                            </p:txEl>
                                          </p:spTgt>
                                        </p:tgtEl>
                                      </p:cBhvr>
                                    </p:animEffect>
                                    <p:anim calcmode="lin" valueType="num">
                                      <p:cBhvr>
                                        <p:cTn id="48"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15" end="15"/>
                                            </p:txEl>
                                          </p:spTgt>
                                        </p:tgtEl>
                                        <p:attrNameLst>
                                          <p:attrName>style.visibility</p:attrName>
                                        </p:attrNameLst>
                                      </p:cBhvr>
                                      <p:to>
                                        <p:strVal val="visible"/>
                                      </p:to>
                                    </p:set>
                                    <p:animEffect transition="in" filter="fade">
                                      <p:cBhvr>
                                        <p:cTn id="54" dur="1000"/>
                                        <p:tgtEl>
                                          <p:spTgt spid="2">
                                            <p:txEl>
                                              <p:pRg st="15" end="15"/>
                                            </p:txEl>
                                          </p:spTgt>
                                        </p:tgtEl>
                                      </p:cBhvr>
                                    </p:animEffect>
                                    <p:anim calcmode="lin" valueType="num">
                                      <p:cBhvr>
                                        <p:cTn id="55"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
                                            <p:txEl>
                                              <p:pRg st="16" end="16"/>
                                            </p:txEl>
                                          </p:spTgt>
                                        </p:tgtEl>
                                        <p:attrNameLst>
                                          <p:attrName>style.visibility</p:attrName>
                                        </p:attrNameLst>
                                      </p:cBhvr>
                                      <p:to>
                                        <p:strVal val="visible"/>
                                      </p:to>
                                    </p:set>
                                    <p:animEffect transition="in" filter="fade">
                                      <p:cBhvr>
                                        <p:cTn id="59" dur="1000"/>
                                        <p:tgtEl>
                                          <p:spTgt spid="2">
                                            <p:txEl>
                                              <p:pRg st="16" end="16"/>
                                            </p:txEl>
                                          </p:spTgt>
                                        </p:tgtEl>
                                      </p:cBhvr>
                                    </p:animEffect>
                                    <p:anim calcmode="lin" valueType="num">
                                      <p:cBhvr>
                                        <p:cTn id="60"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16" end="16"/>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
                                            <p:txEl>
                                              <p:pRg st="17" end="17"/>
                                            </p:txEl>
                                          </p:spTgt>
                                        </p:tgtEl>
                                        <p:attrNameLst>
                                          <p:attrName>style.visibility</p:attrName>
                                        </p:attrNameLst>
                                      </p:cBhvr>
                                      <p:to>
                                        <p:strVal val="visible"/>
                                      </p:to>
                                    </p:set>
                                    <p:animEffect transition="in" filter="fade">
                                      <p:cBhvr>
                                        <p:cTn id="64" dur="1000"/>
                                        <p:tgtEl>
                                          <p:spTgt spid="2">
                                            <p:txEl>
                                              <p:pRg st="17" end="17"/>
                                            </p:txEl>
                                          </p:spTgt>
                                        </p:tgtEl>
                                      </p:cBhvr>
                                    </p:animEffect>
                                    <p:anim calcmode="lin" valueType="num">
                                      <p:cBhvr>
                                        <p:cTn id="65"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66" dur="1000" fill="hold"/>
                                        <p:tgtEl>
                                          <p:spTgt spid="2">
                                            <p:txEl>
                                              <p:pRg st="17" end="17"/>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
                                            <p:txEl>
                                              <p:pRg st="18" end="18"/>
                                            </p:txEl>
                                          </p:spTgt>
                                        </p:tgtEl>
                                        <p:attrNameLst>
                                          <p:attrName>style.visibility</p:attrName>
                                        </p:attrNameLst>
                                      </p:cBhvr>
                                      <p:to>
                                        <p:strVal val="visible"/>
                                      </p:to>
                                    </p:set>
                                    <p:animEffect transition="in" filter="fade">
                                      <p:cBhvr>
                                        <p:cTn id="69" dur="1000"/>
                                        <p:tgtEl>
                                          <p:spTgt spid="2">
                                            <p:txEl>
                                              <p:pRg st="18" end="18"/>
                                            </p:txEl>
                                          </p:spTgt>
                                        </p:tgtEl>
                                      </p:cBhvr>
                                    </p:animEffect>
                                    <p:anim calcmode="lin" valueType="num">
                                      <p:cBhvr>
                                        <p:cTn id="70"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71" dur="1000" fill="hold"/>
                                        <p:tgtEl>
                                          <p:spTgt spid="2">
                                            <p:txEl>
                                              <p:pRg st="18" end="18"/>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
                                            <p:txEl>
                                              <p:pRg st="19" end="19"/>
                                            </p:txEl>
                                          </p:spTgt>
                                        </p:tgtEl>
                                        <p:attrNameLst>
                                          <p:attrName>style.visibility</p:attrName>
                                        </p:attrNameLst>
                                      </p:cBhvr>
                                      <p:to>
                                        <p:strVal val="visible"/>
                                      </p:to>
                                    </p:set>
                                    <p:animEffect transition="in" filter="fade">
                                      <p:cBhvr>
                                        <p:cTn id="74" dur="1000"/>
                                        <p:tgtEl>
                                          <p:spTgt spid="2">
                                            <p:txEl>
                                              <p:pRg st="19" end="19"/>
                                            </p:txEl>
                                          </p:spTgt>
                                        </p:tgtEl>
                                      </p:cBhvr>
                                    </p:animEffect>
                                    <p:anim calcmode="lin" valueType="num">
                                      <p:cBhvr>
                                        <p:cTn id="75" dur="1000" fill="hold"/>
                                        <p:tgtEl>
                                          <p:spTgt spid="2">
                                            <p:txEl>
                                              <p:pRg st="19" end="19"/>
                                            </p:txEl>
                                          </p:spTgt>
                                        </p:tgtEl>
                                        <p:attrNameLst>
                                          <p:attrName>ppt_x</p:attrName>
                                        </p:attrNameLst>
                                      </p:cBhvr>
                                      <p:tavLst>
                                        <p:tav tm="0">
                                          <p:val>
                                            <p:strVal val="#ppt_x"/>
                                          </p:val>
                                        </p:tav>
                                        <p:tav tm="100000">
                                          <p:val>
                                            <p:strVal val="#ppt_x"/>
                                          </p:val>
                                        </p:tav>
                                      </p:tavLst>
                                    </p:anim>
                                    <p:anim calcmode="lin" valueType="num">
                                      <p:cBhvr>
                                        <p:cTn id="76" dur="1000" fill="hold"/>
                                        <p:tgtEl>
                                          <p:spTgt spid="2">
                                            <p:txEl>
                                              <p:pRg st="19" end="19"/>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
                                            <p:txEl>
                                              <p:pRg st="20" end="20"/>
                                            </p:txEl>
                                          </p:spTgt>
                                        </p:tgtEl>
                                        <p:attrNameLst>
                                          <p:attrName>style.visibility</p:attrName>
                                        </p:attrNameLst>
                                      </p:cBhvr>
                                      <p:to>
                                        <p:strVal val="visible"/>
                                      </p:to>
                                    </p:set>
                                    <p:animEffect transition="in" filter="fade">
                                      <p:cBhvr>
                                        <p:cTn id="79" dur="1000"/>
                                        <p:tgtEl>
                                          <p:spTgt spid="2">
                                            <p:txEl>
                                              <p:pRg st="20" end="20"/>
                                            </p:txEl>
                                          </p:spTgt>
                                        </p:tgtEl>
                                      </p:cBhvr>
                                    </p:animEffect>
                                    <p:anim calcmode="lin" valueType="num">
                                      <p:cBhvr>
                                        <p:cTn id="80" dur="1000" fill="hold"/>
                                        <p:tgtEl>
                                          <p:spTgt spid="2">
                                            <p:txEl>
                                              <p:pRg st="20" end="20"/>
                                            </p:txEl>
                                          </p:spTgt>
                                        </p:tgtEl>
                                        <p:attrNameLst>
                                          <p:attrName>ppt_x</p:attrName>
                                        </p:attrNameLst>
                                      </p:cBhvr>
                                      <p:tavLst>
                                        <p:tav tm="0">
                                          <p:val>
                                            <p:strVal val="#ppt_x"/>
                                          </p:val>
                                        </p:tav>
                                        <p:tav tm="100000">
                                          <p:val>
                                            <p:strVal val="#ppt_x"/>
                                          </p:val>
                                        </p:tav>
                                      </p:tavLst>
                                    </p:anim>
                                    <p:anim calcmode="lin" valueType="num">
                                      <p:cBhvr>
                                        <p:cTn id="81" dur="1000" fill="hold"/>
                                        <p:tgtEl>
                                          <p:spTgt spid="2">
                                            <p:txEl>
                                              <p:pRg st="20" end="20"/>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
                                            <p:txEl>
                                              <p:pRg st="21" end="21"/>
                                            </p:txEl>
                                          </p:spTgt>
                                        </p:tgtEl>
                                        <p:attrNameLst>
                                          <p:attrName>style.visibility</p:attrName>
                                        </p:attrNameLst>
                                      </p:cBhvr>
                                      <p:to>
                                        <p:strVal val="visible"/>
                                      </p:to>
                                    </p:set>
                                    <p:animEffect transition="in" filter="fade">
                                      <p:cBhvr>
                                        <p:cTn id="84" dur="1000"/>
                                        <p:tgtEl>
                                          <p:spTgt spid="2">
                                            <p:txEl>
                                              <p:pRg st="21" end="21"/>
                                            </p:txEl>
                                          </p:spTgt>
                                        </p:tgtEl>
                                      </p:cBhvr>
                                    </p:animEffect>
                                    <p:anim calcmode="lin" valueType="num">
                                      <p:cBhvr>
                                        <p:cTn id="85" dur="1000" fill="hold"/>
                                        <p:tgtEl>
                                          <p:spTgt spid="2">
                                            <p:txEl>
                                              <p:pRg st="21" end="21"/>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21" end="2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685140-F65F-77C1-E759-74A1E2A19594}"/>
              </a:ext>
            </a:extLst>
          </p:cNvPr>
          <p:cNvSpPr txBox="1"/>
          <p:nvPr/>
        </p:nvSpPr>
        <p:spPr>
          <a:xfrm>
            <a:off x="689317" y="0"/>
            <a:ext cx="11268220" cy="6832640"/>
          </a:xfrm>
          <a:prstGeom prst="rect">
            <a:avLst/>
          </a:prstGeom>
          <a:noFill/>
        </p:spPr>
        <p:txBody>
          <a:bodyPr wrap="square" rtlCol="0">
            <a:spAutoFit/>
          </a:bodyPr>
          <a:lstStyle/>
          <a:p>
            <a:pPr algn="ctr"/>
            <a:r>
              <a:rPr lang="en-US" sz="2000" b="1" u="sng" dirty="0">
                <a:latin typeface="Times New Roman" panose="02020603050405020304" pitchFamily="18" charset="0"/>
                <a:cs typeface="Times New Roman" panose="02020603050405020304" pitchFamily="18" charset="0"/>
              </a:rPr>
              <a:t>Types of Computers</a:t>
            </a:r>
          </a:p>
          <a:p>
            <a:r>
              <a:rPr lang="en-US" sz="2000" dirty="0">
                <a:latin typeface="Times New Roman" panose="02020603050405020304" pitchFamily="18" charset="0"/>
                <a:cs typeface="Times New Roman" panose="02020603050405020304" pitchFamily="18" charset="0"/>
              </a:rPr>
              <a:t>Computers can be classified on the basis of the following:</a:t>
            </a:r>
          </a:p>
          <a:p>
            <a:r>
              <a:rPr lang="en-US" sz="2000" dirty="0">
                <a:latin typeface="Times New Roman" panose="02020603050405020304" pitchFamily="18" charset="0"/>
                <a:cs typeface="Times New Roman" panose="02020603050405020304" pitchFamily="18" charset="0"/>
              </a:rPr>
              <a:t> 1. Size </a:t>
            </a:r>
          </a:p>
          <a:p>
            <a:r>
              <a:rPr lang="en-US" sz="2000" dirty="0">
                <a:latin typeface="Times New Roman" panose="02020603050405020304" pitchFamily="18" charset="0"/>
                <a:cs typeface="Times New Roman" panose="02020603050405020304" pitchFamily="18" charset="0"/>
              </a:rPr>
              <a:t>2. Cost </a:t>
            </a:r>
          </a:p>
          <a:p>
            <a:r>
              <a:rPr lang="en-US" sz="2000" dirty="0">
                <a:latin typeface="Times New Roman" panose="02020603050405020304" pitchFamily="18" charset="0"/>
                <a:cs typeface="Times New Roman" panose="02020603050405020304" pitchFamily="18" charset="0"/>
              </a:rPr>
              <a:t>3. Performance </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 Speed of processing data (ii) Storage capacity (iii) Ability to handle input and output devices</a:t>
            </a:r>
          </a:p>
          <a:p>
            <a:pPr marL="342900" indent="-342900">
              <a:buAutoNum type="arabicPeriod"/>
            </a:pPr>
            <a:r>
              <a:rPr lang="en-US" sz="2000" dirty="0">
                <a:latin typeface="Times New Roman" panose="02020603050405020304" pitchFamily="18" charset="0"/>
                <a:cs typeface="Times New Roman" panose="02020603050405020304" pitchFamily="18" charset="0"/>
              </a:rPr>
              <a:t>Supercomputers</a:t>
            </a:r>
          </a:p>
          <a:p>
            <a:pPr lvl="1"/>
            <a:r>
              <a:rPr lang="en-US" sz="2000" dirty="0">
                <a:latin typeface="Times New Roman" panose="02020603050405020304" pitchFamily="18" charset="0"/>
                <a:cs typeface="Times New Roman" panose="02020603050405020304" pitchFamily="18" charset="0"/>
              </a:rPr>
              <a:t> Super computers are the largest and fastest computers. They are also the costliest computers. They are used in fields like science and defense. These computers are used for designing and launching missiles, weather forecasting, biomedical research, aircraft design and automobile design.</a:t>
            </a:r>
          </a:p>
          <a:p>
            <a:pPr marL="342900" indent="-342900">
              <a:buAutoNum type="arabicPeriod"/>
            </a:pPr>
            <a:r>
              <a:rPr lang="en-US" sz="2000" dirty="0">
                <a:latin typeface="Times New Roman" panose="02020603050405020304" pitchFamily="18" charset="0"/>
                <a:cs typeface="Times New Roman" panose="02020603050405020304" pitchFamily="18" charset="0"/>
              </a:rPr>
              <a:t>Mainframe computers</a:t>
            </a:r>
          </a:p>
          <a:p>
            <a:pPr lvl="1"/>
            <a:r>
              <a:rPr lang="en-US" sz="2000" dirty="0">
                <a:latin typeface="Times New Roman" panose="02020603050405020304" pitchFamily="18" charset="0"/>
                <a:cs typeface="Times New Roman" panose="02020603050405020304" pitchFamily="18" charset="0"/>
              </a:rPr>
              <a:t>Mainframe computers are more powerful than minicomputers. They have high processing speeds and can store large amounts of data. They are used in wide area networks and support hundreds of users. </a:t>
            </a:r>
          </a:p>
          <a:p>
            <a:pPr marL="342900" indent="-342900">
              <a:buAutoNum type="arabicPeriod"/>
            </a:pPr>
            <a:r>
              <a:rPr lang="en-US" sz="2000" dirty="0">
                <a:latin typeface="Times New Roman" panose="02020603050405020304" pitchFamily="18" charset="0"/>
                <a:cs typeface="Times New Roman" panose="02020603050405020304" pitchFamily="18" charset="0"/>
              </a:rPr>
              <a:t>Minicomputers</a:t>
            </a:r>
          </a:p>
          <a:p>
            <a:pPr lvl="1"/>
            <a:r>
              <a:rPr lang="en-US" sz="2000" dirty="0">
                <a:latin typeface="Times New Roman" panose="02020603050405020304" pitchFamily="18" charset="0"/>
                <a:cs typeface="Times New Roman" panose="02020603050405020304" pitchFamily="18" charset="0"/>
              </a:rPr>
              <a:t>Minicomputers are small general-purpose computers, also called midrange servers. These computers can perform more complex tasks and cost more than microcomputers. They are used for processing data and analyzing results of experiments. They are also used for controlling and monitoring production processes</a:t>
            </a:r>
          </a:p>
          <a:p>
            <a:pPr marL="342900" indent="-342900">
              <a:buAutoNum type="arabicPeriod"/>
            </a:pPr>
            <a:r>
              <a:rPr lang="en-US" sz="2000" dirty="0">
                <a:latin typeface="Times New Roman" panose="02020603050405020304" pitchFamily="18" charset="0"/>
                <a:cs typeface="Times New Roman" panose="02020603050405020304" pitchFamily="18" charset="0"/>
              </a:rPr>
              <a:t>Microcomputers (personal computers)</a:t>
            </a:r>
          </a:p>
          <a:p>
            <a:pPr lvl="1"/>
            <a:r>
              <a:rPr lang="en-US" sz="2000" dirty="0">
                <a:latin typeface="Times New Roman" panose="02020603050405020304" pitchFamily="18" charset="0"/>
                <a:cs typeface="Times New Roman" panose="02020603050405020304" pitchFamily="18" charset="0"/>
              </a:rPr>
              <a:t>Microcomputers are also called Personal Computers. These computers use microprocessors, they are small in size and the most popular types of computers and individuals and organizations use them.</a:t>
            </a:r>
          </a:p>
          <a:p>
            <a:endParaRPr lang="en-US" dirty="0"/>
          </a:p>
        </p:txBody>
      </p:sp>
    </p:spTree>
    <p:extLst>
      <p:ext uri="{BB962C8B-B14F-4D97-AF65-F5344CB8AC3E}">
        <p14:creationId xmlns:p14="http://schemas.microsoft.com/office/powerpoint/2010/main" val="1705158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000"/>
                                        <p:tgtEl>
                                          <p:spTgt spid="2">
                                            <p:txEl>
                                              <p:pRg st="5" end="5"/>
                                            </p:txEl>
                                          </p:spTgt>
                                        </p:tgtEl>
                                      </p:cBhvr>
                                    </p:animEffect>
                                    <p:anim calcmode="lin" valueType="num">
                                      <p:cBhvr>
                                        <p:cTn id="2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1000"/>
                                        <p:tgtEl>
                                          <p:spTgt spid="2">
                                            <p:txEl>
                                              <p:pRg st="7" end="7"/>
                                            </p:txEl>
                                          </p:spTgt>
                                        </p:tgtEl>
                                      </p:cBhvr>
                                    </p:animEffect>
                                    <p:anim calcmode="lin" valueType="num">
                                      <p:cBhvr>
                                        <p:cTn id="3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1000"/>
                                        <p:tgtEl>
                                          <p:spTgt spid="2">
                                            <p:txEl>
                                              <p:pRg st="8" end="8"/>
                                            </p:txEl>
                                          </p:spTgt>
                                        </p:tgtEl>
                                      </p:cBhvr>
                                    </p:animEffect>
                                    <p:anim calcmode="lin" valueType="num">
                                      <p:cBhvr>
                                        <p:cTn id="4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Effect transition="in" filter="fade">
                                      <p:cBhvr>
                                        <p:cTn id="50" dur="1000"/>
                                        <p:tgtEl>
                                          <p:spTgt spid="2">
                                            <p:txEl>
                                              <p:pRg st="9" end="9"/>
                                            </p:txEl>
                                          </p:spTgt>
                                        </p:tgtEl>
                                      </p:cBhvr>
                                    </p:animEffect>
                                    <p:anim calcmode="lin" valueType="num">
                                      <p:cBhvr>
                                        <p:cTn id="5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1000"/>
                                        <p:tgtEl>
                                          <p:spTgt spid="2">
                                            <p:txEl>
                                              <p:pRg st="10" end="10"/>
                                            </p:txEl>
                                          </p:spTgt>
                                        </p:tgtEl>
                                      </p:cBhvr>
                                    </p:animEffect>
                                    <p:anim calcmode="lin" valueType="num">
                                      <p:cBhvr>
                                        <p:cTn id="5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1000"/>
                                        <p:tgtEl>
                                          <p:spTgt spid="2">
                                            <p:txEl>
                                              <p:pRg st="11" end="11"/>
                                            </p:txEl>
                                          </p:spTgt>
                                        </p:tgtEl>
                                      </p:cBhvr>
                                    </p:animEffect>
                                    <p:anim calcmode="lin" valueType="num">
                                      <p:cBhvr>
                                        <p:cTn id="6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
                                            <p:txEl>
                                              <p:pRg st="12" end="12"/>
                                            </p:txEl>
                                          </p:spTgt>
                                        </p:tgtEl>
                                        <p:attrNameLst>
                                          <p:attrName>style.visibility</p:attrName>
                                        </p:attrNameLst>
                                      </p:cBhvr>
                                      <p:to>
                                        <p:strVal val="visible"/>
                                      </p:to>
                                    </p:set>
                                    <p:animEffect transition="in" filter="fade">
                                      <p:cBhvr>
                                        <p:cTn id="69" dur="1000"/>
                                        <p:tgtEl>
                                          <p:spTgt spid="2">
                                            <p:txEl>
                                              <p:pRg st="12" end="12"/>
                                            </p:txEl>
                                          </p:spTgt>
                                        </p:tgtEl>
                                      </p:cBhvr>
                                    </p:animEffect>
                                    <p:anim calcmode="lin" valueType="num">
                                      <p:cBhvr>
                                        <p:cTn id="70"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
                                            <p:txEl>
                                              <p:pRg st="13" end="13"/>
                                            </p:txEl>
                                          </p:spTgt>
                                        </p:tgtEl>
                                        <p:attrNameLst>
                                          <p:attrName>style.visibility</p:attrName>
                                        </p:attrNameLst>
                                      </p:cBhvr>
                                      <p:to>
                                        <p:strVal val="visible"/>
                                      </p:to>
                                    </p:set>
                                    <p:animEffect transition="in" filter="fade">
                                      <p:cBhvr>
                                        <p:cTn id="74" dur="1000"/>
                                        <p:tgtEl>
                                          <p:spTgt spid="2">
                                            <p:txEl>
                                              <p:pRg st="13" end="13"/>
                                            </p:txEl>
                                          </p:spTgt>
                                        </p:tgtEl>
                                      </p:cBhvr>
                                    </p:animEffect>
                                    <p:anim calcmode="lin" valueType="num">
                                      <p:cBhvr>
                                        <p:cTn id="75"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76"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0D2427-DE88-7DFE-723B-F1EC409D32FE}"/>
              </a:ext>
            </a:extLst>
          </p:cNvPr>
          <p:cNvSpPr txBox="1"/>
          <p:nvPr/>
        </p:nvSpPr>
        <p:spPr>
          <a:xfrm>
            <a:off x="801858" y="0"/>
            <a:ext cx="10864947" cy="6986528"/>
          </a:xfrm>
          <a:prstGeom prst="rect">
            <a:avLst/>
          </a:prstGeom>
          <a:noFill/>
        </p:spPr>
        <p:txBody>
          <a:bodyPr wrap="square" rtlCol="0">
            <a:spAutoFit/>
          </a:bodyPr>
          <a:lstStyle/>
          <a:p>
            <a:pPr marL="0" marR="0" algn="ctr">
              <a:spcBef>
                <a:spcPts val="0"/>
              </a:spcBef>
              <a:spcAft>
                <a:spcPts val="0"/>
              </a:spcAft>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Type of  personal computers </a:t>
            </a:r>
          </a:p>
          <a:p>
            <a:pPr marL="0" marR="0">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Personal computers include: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Desktop computers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required when processing power is more important than having a portable  computer. It consist of a systems unit, monitor, keyboard and mouse. Mainly used in an office or home. </a:t>
            </a:r>
          </a:p>
          <a:p>
            <a:pPr marL="342900" marR="0" lvl="0" indent="-342900" algn="just">
              <a:spcBef>
                <a:spcPts val="0"/>
              </a:spcBef>
              <a:spcAft>
                <a:spcPts val="0"/>
              </a:spcAft>
              <a:buFont typeface="+mj-lt"/>
              <a:buAutoNum type="arabicPeriod"/>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Note book or laptop computer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is small, lightweight computer that incorporates a system unit, screen, keyboard and touchpad (mouse) in a single portable unit. Can be powered by either electrical power or in built-in battery.  They are ideal for mobile use. </a:t>
            </a:r>
          </a:p>
          <a:p>
            <a:pPr marL="342900" marR="0" lvl="0" indent="-342900" algn="just">
              <a:spcBef>
                <a:spcPts val="0"/>
              </a:spcBef>
              <a:spcAft>
                <a:spcPts val="0"/>
              </a:spcAft>
              <a:buFont typeface="+mj-lt"/>
              <a:buAutoNum type="arabicPeriod"/>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Tablet PC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is a notebook or slate shaped mobile computer with a touch-sensitive screen that allows the user to operate it with stylus or handwriting recognition instead of a keyboard and mouse.</a:t>
            </a:r>
          </a:p>
          <a:p>
            <a:pPr marL="342900" marR="0" lvl="0" indent="-342900" algn="just">
              <a:spcBef>
                <a:spcPts val="0"/>
              </a:spcBef>
              <a:spcAft>
                <a:spcPts val="0"/>
              </a:spcAft>
              <a:buFont typeface="+mj-lt"/>
              <a:buAutoNum type="arabicPeriod"/>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Smartphone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is a cellular telephone with an integrated computer and other features not originally associated with telephones such as an operating system (OS), web browsing and ability to run software applications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6302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DC2B6E-8C42-08E1-3206-73450BA946A5}"/>
              </a:ext>
            </a:extLst>
          </p:cNvPr>
          <p:cNvSpPr txBox="1"/>
          <p:nvPr/>
        </p:nvSpPr>
        <p:spPr>
          <a:xfrm>
            <a:off x="506437" y="225083"/>
            <a:ext cx="11099409" cy="858129"/>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109620E7-6D23-EAB3-69BD-CCE0E31EE148}"/>
              </a:ext>
            </a:extLst>
          </p:cNvPr>
          <p:cNvSpPr txBox="1"/>
          <p:nvPr/>
        </p:nvSpPr>
        <p:spPr>
          <a:xfrm>
            <a:off x="3291840" y="0"/>
            <a:ext cx="4994030" cy="369332"/>
          </a:xfrm>
          <a:prstGeom prst="rect">
            <a:avLst/>
          </a:prstGeom>
          <a:noFill/>
        </p:spPr>
        <p:txBody>
          <a:bodyPr wrap="square" rtlCol="0">
            <a:spAutoFit/>
          </a:bodyPr>
          <a:lstStyle/>
          <a:p>
            <a:r>
              <a:rPr lang="en-US" sz="1800" b="1" u="sng">
                <a:latin typeface="Times New Roman" panose="02020603050405020304" pitchFamily="18" charset="0"/>
                <a:cs typeface="Times New Roman" panose="02020603050405020304" pitchFamily="18" charset="0"/>
              </a:rPr>
              <a:t>Main Components of a personal Computer</a:t>
            </a:r>
            <a:endParaRPr lang="en-US" sz="1800" b="1" u="sng"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B606F407-587E-B378-1E0B-FE2C791A3F2D}"/>
              </a:ext>
            </a:extLst>
          </p:cNvPr>
          <p:cNvGraphicFramePr>
            <a:graphicFrameLocks noGrp="1"/>
          </p:cNvGraphicFramePr>
          <p:nvPr>
            <p:extLst>
              <p:ext uri="{D42A27DB-BD31-4B8C-83A1-F6EECF244321}">
                <p14:modId xmlns:p14="http://schemas.microsoft.com/office/powerpoint/2010/main" val="3122689108"/>
              </p:ext>
            </p:extLst>
          </p:nvPr>
        </p:nvGraphicFramePr>
        <p:xfrm>
          <a:off x="834173" y="369332"/>
          <a:ext cx="10602861" cy="6488667"/>
        </p:xfrm>
        <a:graphic>
          <a:graphicData uri="http://schemas.openxmlformats.org/drawingml/2006/table">
            <a:tbl>
              <a:tblPr firstRow="1" firstCol="1" bandRow="1">
                <a:tableStyleId>{5C22544A-7EE6-4342-B048-85BDC9FD1C3A}</a:tableStyleId>
              </a:tblPr>
              <a:tblGrid>
                <a:gridCol w="2280848">
                  <a:extLst>
                    <a:ext uri="{9D8B030D-6E8A-4147-A177-3AD203B41FA5}">
                      <a16:colId xmlns:a16="http://schemas.microsoft.com/office/drawing/2014/main" val="283060127"/>
                    </a:ext>
                  </a:extLst>
                </a:gridCol>
                <a:gridCol w="8322013">
                  <a:extLst>
                    <a:ext uri="{9D8B030D-6E8A-4147-A177-3AD203B41FA5}">
                      <a16:colId xmlns:a16="http://schemas.microsoft.com/office/drawing/2014/main" val="1825777881"/>
                    </a:ext>
                  </a:extLst>
                </a:gridCol>
              </a:tblGrid>
              <a:tr h="596231">
                <a:tc>
                  <a:txBody>
                    <a:bodyPr/>
                    <a:lstStyle/>
                    <a:p>
                      <a:pPr marL="0" marR="0" algn="just">
                        <a:lnSpc>
                          <a:spcPct val="107000"/>
                        </a:lnSpc>
                        <a:spcBef>
                          <a:spcPts val="0"/>
                        </a:spcBef>
                        <a:spcAft>
                          <a:spcPts val="0"/>
                        </a:spcAft>
                      </a:pPr>
                      <a:r>
                        <a:rPr lang="en-US" sz="1600" dirty="0">
                          <a:effectLst/>
                        </a:rPr>
                        <a:t>System unit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tc>
                  <a:txBody>
                    <a:bodyPr/>
                    <a:lstStyle/>
                    <a:p>
                      <a:pPr marL="0" marR="0" algn="just">
                        <a:lnSpc>
                          <a:spcPct val="107000"/>
                        </a:lnSpc>
                        <a:spcBef>
                          <a:spcPts val="0"/>
                        </a:spcBef>
                        <a:spcAft>
                          <a:spcPts val="0"/>
                        </a:spcAft>
                      </a:pPr>
                      <a:r>
                        <a:rPr lang="en-US" sz="1600" dirty="0">
                          <a:solidFill>
                            <a:schemeClr val="bg1"/>
                          </a:solidFill>
                          <a:effectLst/>
                        </a:rPr>
                        <a:t>Is the case within which you will find the CPU, motherboard, expansion cards, storage and power supply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extLst>
                  <a:ext uri="{0D108BD9-81ED-4DB2-BD59-A6C34878D82A}">
                    <a16:rowId xmlns:a16="http://schemas.microsoft.com/office/drawing/2014/main" val="3359633700"/>
                  </a:ext>
                </a:extLst>
              </a:tr>
              <a:tr h="728620">
                <a:tc>
                  <a:txBody>
                    <a:bodyPr/>
                    <a:lstStyle/>
                    <a:p>
                      <a:pPr marL="0" marR="0" algn="just">
                        <a:lnSpc>
                          <a:spcPct val="107000"/>
                        </a:lnSpc>
                        <a:spcBef>
                          <a:spcPts val="0"/>
                        </a:spcBef>
                        <a:spcAft>
                          <a:spcPts val="0"/>
                        </a:spcAft>
                      </a:pPr>
                      <a:r>
                        <a:rPr lang="en-US" sz="1600" dirty="0">
                          <a:effectLst/>
                        </a:rPr>
                        <a:t>Main memory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tc>
                  <a:txBody>
                    <a:bodyPr/>
                    <a:lstStyle/>
                    <a:p>
                      <a:pPr marL="0" marR="0" algn="just">
                        <a:lnSpc>
                          <a:spcPct val="107000"/>
                        </a:lnSpc>
                        <a:spcBef>
                          <a:spcPts val="0"/>
                        </a:spcBef>
                        <a:spcAft>
                          <a:spcPts val="0"/>
                        </a:spcAft>
                      </a:pPr>
                      <a:r>
                        <a:rPr lang="en-US" sz="1600" dirty="0">
                          <a:effectLst/>
                        </a:rPr>
                        <a:t>Refers to chips that stores the instruction the computer need to boot up  (ROM)  and the instruction and data used  while the work is being performed(RAM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extLst>
                  <a:ext uri="{0D108BD9-81ED-4DB2-BD59-A6C34878D82A}">
                    <a16:rowId xmlns:a16="http://schemas.microsoft.com/office/drawing/2014/main" val="639216769"/>
                  </a:ext>
                </a:extLst>
              </a:tr>
              <a:tr h="596231">
                <a:tc>
                  <a:txBody>
                    <a:bodyPr/>
                    <a:lstStyle/>
                    <a:p>
                      <a:pPr marL="0" marR="0" algn="just">
                        <a:lnSpc>
                          <a:spcPct val="107000"/>
                        </a:lnSpc>
                        <a:spcBef>
                          <a:spcPts val="0"/>
                        </a:spcBef>
                        <a:spcAft>
                          <a:spcPts val="0"/>
                        </a:spcAft>
                      </a:pPr>
                      <a:r>
                        <a:rPr lang="en-US" sz="1600" dirty="0">
                          <a:effectLst/>
                        </a:rPr>
                        <a:t>Monitor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tc>
                  <a:txBody>
                    <a:bodyPr/>
                    <a:lstStyle/>
                    <a:p>
                      <a:pPr marL="0" marR="0" algn="just">
                        <a:lnSpc>
                          <a:spcPct val="107000"/>
                        </a:lnSpc>
                        <a:spcBef>
                          <a:spcPts val="0"/>
                        </a:spcBef>
                        <a:spcAft>
                          <a:spcPts val="0"/>
                        </a:spcAft>
                      </a:pPr>
                      <a:r>
                        <a:rPr lang="en-US" sz="1600" dirty="0">
                          <a:effectLst/>
                        </a:rPr>
                        <a:t>Is the screen on which information  is displayed  and thus a primary output of device connected to the system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extLst>
                  <a:ext uri="{0D108BD9-81ED-4DB2-BD59-A6C34878D82A}">
                    <a16:rowId xmlns:a16="http://schemas.microsoft.com/office/drawing/2014/main" val="1256197668"/>
                  </a:ext>
                </a:extLst>
              </a:tr>
              <a:tr h="562375">
                <a:tc>
                  <a:txBody>
                    <a:bodyPr/>
                    <a:lstStyle/>
                    <a:p>
                      <a:pPr marL="0" marR="0" algn="just">
                        <a:lnSpc>
                          <a:spcPct val="107000"/>
                        </a:lnSpc>
                        <a:spcBef>
                          <a:spcPts val="0"/>
                        </a:spcBef>
                        <a:spcAft>
                          <a:spcPts val="0"/>
                        </a:spcAft>
                      </a:pPr>
                      <a:r>
                        <a:rPr lang="en-US" sz="1600">
                          <a:effectLst/>
                        </a:rPr>
                        <a:t>Keyboard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tc>
                  <a:txBody>
                    <a:bodyPr/>
                    <a:lstStyle/>
                    <a:p>
                      <a:pPr marL="0" marR="0" algn="just">
                        <a:lnSpc>
                          <a:spcPct val="107000"/>
                        </a:lnSpc>
                        <a:spcBef>
                          <a:spcPts val="0"/>
                        </a:spcBef>
                        <a:spcAft>
                          <a:spcPts val="0"/>
                        </a:spcAft>
                      </a:pPr>
                      <a:r>
                        <a:rPr lang="en-US" sz="1600">
                          <a:effectLst/>
                        </a:rPr>
                        <a:t>Is a primary input device consisting of number of keys organized according to old typewriter  conventions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extLst>
                  <a:ext uri="{0D108BD9-81ED-4DB2-BD59-A6C34878D82A}">
                    <a16:rowId xmlns:a16="http://schemas.microsoft.com/office/drawing/2014/main" val="2759019677"/>
                  </a:ext>
                </a:extLst>
              </a:tr>
              <a:tr h="728620">
                <a:tc>
                  <a:txBody>
                    <a:bodyPr/>
                    <a:lstStyle/>
                    <a:p>
                      <a:pPr marL="0" marR="0" algn="just">
                        <a:lnSpc>
                          <a:spcPct val="107000"/>
                        </a:lnSpc>
                        <a:spcBef>
                          <a:spcPts val="0"/>
                        </a:spcBef>
                        <a:spcAft>
                          <a:spcPts val="0"/>
                        </a:spcAft>
                      </a:pPr>
                      <a:r>
                        <a:rPr lang="en-US" sz="1600">
                          <a:effectLst/>
                        </a:rPr>
                        <a:t>Mouse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tc>
                  <a:txBody>
                    <a:bodyPr/>
                    <a:lstStyle/>
                    <a:p>
                      <a:pPr marL="0" marR="0" algn="just">
                        <a:lnSpc>
                          <a:spcPct val="107000"/>
                        </a:lnSpc>
                        <a:spcBef>
                          <a:spcPts val="0"/>
                        </a:spcBef>
                        <a:spcAft>
                          <a:spcPts val="0"/>
                        </a:spcAft>
                      </a:pPr>
                      <a:r>
                        <a:rPr lang="en-US" sz="1600" dirty="0">
                          <a:effectLst/>
                        </a:rPr>
                        <a:t>Is a pointing device used to perform input functions such as click processing options or selecting text or other object using the graphical user interface (GUI). Notebook has touch pads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extLst>
                  <a:ext uri="{0D108BD9-81ED-4DB2-BD59-A6C34878D82A}">
                    <a16:rowId xmlns:a16="http://schemas.microsoft.com/office/drawing/2014/main" val="1348620750"/>
                  </a:ext>
                </a:extLst>
              </a:tr>
              <a:tr h="596231">
                <a:tc>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Storage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tc>
                  <a:txBody>
                    <a:bodyPr/>
                    <a:lstStyle/>
                    <a:p>
                      <a:pPr marL="0" marR="0" algn="just">
                        <a:lnSpc>
                          <a:spcPct val="107000"/>
                        </a:lnSpc>
                        <a:spcBef>
                          <a:spcPts val="0"/>
                        </a:spcBef>
                        <a:spcAft>
                          <a:spcPts val="0"/>
                        </a:spcAft>
                      </a:pPr>
                      <a:r>
                        <a:rPr lang="en-US" sz="1600" dirty="0">
                          <a:effectLst/>
                        </a:rPr>
                        <a:t>It is located within system unit and has a small external light indicating whether is busy reading or writing. It stores programs and 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extLst>
                  <a:ext uri="{0D108BD9-81ED-4DB2-BD59-A6C34878D82A}">
                    <a16:rowId xmlns:a16="http://schemas.microsoft.com/office/drawing/2014/main" val="1578293155"/>
                  </a:ext>
                </a:extLst>
              </a:tr>
              <a:tr h="291136">
                <a:tc>
                  <a:txBody>
                    <a:bodyPr/>
                    <a:lstStyle/>
                    <a:p>
                      <a:pPr marL="0" marR="0" algn="just">
                        <a:lnSpc>
                          <a:spcPct val="107000"/>
                        </a:lnSpc>
                        <a:spcBef>
                          <a:spcPts val="0"/>
                        </a:spcBef>
                        <a:spcAft>
                          <a:spcPts val="0"/>
                        </a:spcAft>
                      </a:pPr>
                      <a:r>
                        <a:rPr lang="en-US" sz="1600">
                          <a:effectLst/>
                        </a:rPr>
                        <a:t>Sound card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tc>
                  <a:txBody>
                    <a:bodyPr/>
                    <a:lstStyle/>
                    <a:p>
                      <a:pPr marL="0" marR="0" algn="just">
                        <a:lnSpc>
                          <a:spcPct val="107000"/>
                        </a:lnSpc>
                        <a:spcBef>
                          <a:spcPts val="0"/>
                        </a:spcBef>
                        <a:spcAft>
                          <a:spcPts val="0"/>
                        </a:spcAft>
                      </a:pPr>
                      <a:r>
                        <a:rPr lang="en-US" sz="1600" dirty="0">
                          <a:effectLst/>
                        </a:rPr>
                        <a:t>Is required for playing high –quality music and sounds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extLst>
                  <a:ext uri="{0D108BD9-81ED-4DB2-BD59-A6C34878D82A}">
                    <a16:rowId xmlns:a16="http://schemas.microsoft.com/office/drawing/2014/main" val="3051292543"/>
                  </a:ext>
                </a:extLst>
              </a:tr>
              <a:tr h="482100">
                <a:tc>
                  <a:txBody>
                    <a:bodyPr/>
                    <a:lstStyle/>
                    <a:p>
                      <a:pPr marL="0" marR="0" algn="just">
                        <a:lnSpc>
                          <a:spcPct val="107000"/>
                        </a:lnSpc>
                        <a:spcBef>
                          <a:spcPts val="0"/>
                        </a:spcBef>
                        <a:spcAft>
                          <a:spcPts val="0"/>
                        </a:spcAft>
                      </a:pPr>
                      <a:r>
                        <a:rPr lang="en-US" sz="1600" dirty="0">
                          <a:effectLst/>
                        </a:rPr>
                        <a:t>Speakers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tc>
                  <a:txBody>
                    <a:bodyPr/>
                    <a:lstStyle/>
                    <a:p>
                      <a:pPr marL="0" marR="0" algn="just">
                        <a:lnSpc>
                          <a:spcPct val="107000"/>
                        </a:lnSpc>
                        <a:spcBef>
                          <a:spcPts val="0"/>
                        </a:spcBef>
                        <a:spcAft>
                          <a:spcPts val="0"/>
                        </a:spcAft>
                      </a:pPr>
                      <a:r>
                        <a:rPr lang="en-US" sz="1600">
                          <a:effectLst/>
                        </a:rPr>
                        <a:t>Are used to play music, sound and narrations as they convert electrical impulses into sound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extLst>
                  <a:ext uri="{0D108BD9-81ED-4DB2-BD59-A6C34878D82A}">
                    <a16:rowId xmlns:a16="http://schemas.microsoft.com/office/drawing/2014/main" val="2912432317"/>
                  </a:ext>
                </a:extLst>
              </a:tr>
              <a:tr h="291136">
                <a:tc>
                  <a:txBody>
                    <a:bodyPr/>
                    <a:lstStyle/>
                    <a:p>
                      <a:pPr marL="0" marR="0" algn="just">
                        <a:lnSpc>
                          <a:spcPct val="107000"/>
                        </a:lnSpc>
                        <a:spcBef>
                          <a:spcPts val="0"/>
                        </a:spcBef>
                        <a:spcAft>
                          <a:spcPts val="0"/>
                        </a:spcAft>
                      </a:pPr>
                      <a:r>
                        <a:rPr lang="en-US" sz="1600">
                          <a:effectLst/>
                        </a:rPr>
                        <a:t>Network card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tc>
                  <a:txBody>
                    <a:bodyPr/>
                    <a:lstStyle/>
                    <a:p>
                      <a:pPr marL="0" marR="0" algn="just">
                        <a:lnSpc>
                          <a:spcPct val="107000"/>
                        </a:lnSpc>
                        <a:spcBef>
                          <a:spcPts val="0"/>
                        </a:spcBef>
                        <a:spcAft>
                          <a:spcPts val="0"/>
                        </a:spcAft>
                      </a:pPr>
                      <a:r>
                        <a:rPr lang="en-US" sz="1600" dirty="0">
                          <a:effectLst/>
                        </a:rPr>
                        <a:t>Is used  to connect  the computer  to a network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extLst>
                  <a:ext uri="{0D108BD9-81ED-4DB2-BD59-A6C34878D82A}">
                    <a16:rowId xmlns:a16="http://schemas.microsoft.com/office/drawing/2014/main" val="3121456668"/>
                  </a:ext>
                </a:extLst>
              </a:tr>
              <a:tr h="291136">
                <a:tc>
                  <a:txBody>
                    <a:bodyPr/>
                    <a:lstStyle/>
                    <a:p>
                      <a:pPr marL="0" marR="0" algn="just">
                        <a:lnSpc>
                          <a:spcPct val="107000"/>
                        </a:lnSpc>
                        <a:spcBef>
                          <a:spcPts val="0"/>
                        </a:spcBef>
                        <a:spcAft>
                          <a:spcPts val="0"/>
                        </a:spcAft>
                      </a:pPr>
                      <a:r>
                        <a:rPr lang="en-US" sz="1600">
                          <a:effectLst/>
                        </a:rPr>
                        <a:t>Printer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tc>
                  <a:txBody>
                    <a:bodyPr/>
                    <a:lstStyle/>
                    <a:p>
                      <a:pPr marL="0" marR="0" algn="just">
                        <a:lnSpc>
                          <a:spcPct val="107000"/>
                        </a:lnSpc>
                        <a:spcBef>
                          <a:spcPts val="0"/>
                        </a:spcBef>
                        <a:spcAft>
                          <a:spcPts val="0"/>
                        </a:spcAft>
                      </a:pPr>
                      <a:r>
                        <a:rPr lang="en-US" sz="1600">
                          <a:effectLst/>
                        </a:rPr>
                        <a:t>Is used to produce hard copy  output, print information on paper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extLst>
                  <a:ext uri="{0D108BD9-81ED-4DB2-BD59-A6C34878D82A}">
                    <a16:rowId xmlns:a16="http://schemas.microsoft.com/office/drawing/2014/main" val="4047910956"/>
                  </a:ext>
                </a:extLst>
              </a:tr>
              <a:tr h="596231">
                <a:tc>
                  <a:txBody>
                    <a:bodyPr/>
                    <a:lstStyle/>
                    <a:p>
                      <a:pPr marL="0" marR="0" algn="just">
                        <a:lnSpc>
                          <a:spcPct val="107000"/>
                        </a:lnSpc>
                        <a:spcBef>
                          <a:spcPts val="0"/>
                        </a:spcBef>
                        <a:spcAft>
                          <a:spcPts val="0"/>
                        </a:spcAft>
                      </a:pPr>
                      <a:r>
                        <a:rPr lang="en-US" sz="1600">
                          <a:effectLst/>
                        </a:rPr>
                        <a:t>WiFi card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tc>
                  <a:txBody>
                    <a:bodyPr/>
                    <a:lstStyle/>
                    <a:p>
                      <a:pPr marL="0" marR="0" algn="just">
                        <a:lnSpc>
                          <a:spcPct val="107000"/>
                        </a:lnSpc>
                        <a:spcBef>
                          <a:spcPts val="0"/>
                        </a:spcBef>
                        <a:spcAft>
                          <a:spcPts val="0"/>
                        </a:spcAft>
                      </a:pPr>
                      <a:r>
                        <a:rPr lang="en-US" sz="1600">
                          <a:effectLst/>
                        </a:rPr>
                        <a:t>Allows you to connect your computer   to a wireless network. In many situations WiFi has replaced conventional networks that use cable.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extLst>
                  <a:ext uri="{0D108BD9-81ED-4DB2-BD59-A6C34878D82A}">
                    <a16:rowId xmlns:a16="http://schemas.microsoft.com/office/drawing/2014/main" val="824429386"/>
                  </a:ext>
                </a:extLst>
              </a:tr>
              <a:tr h="728620">
                <a:tc>
                  <a:txBody>
                    <a:bodyPr/>
                    <a:lstStyle/>
                    <a:p>
                      <a:pPr marL="0" marR="0" algn="just">
                        <a:lnSpc>
                          <a:spcPct val="107000"/>
                        </a:lnSpc>
                        <a:spcBef>
                          <a:spcPts val="0"/>
                        </a:spcBef>
                        <a:spcAft>
                          <a:spcPts val="0"/>
                        </a:spcAft>
                      </a:pPr>
                      <a:r>
                        <a:rPr lang="en-US" sz="1600" dirty="0">
                          <a:effectLst/>
                        </a:rPr>
                        <a:t>Bluetooth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tc>
                  <a:txBody>
                    <a:bodyPr/>
                    <a:lstStyle/>
                    <a:p>
                      <a:pPr marL="0" marR="0" algn="just">
                        <a:lnSpc>
                          <a:spcPct val="107000"/>
                        </a:lnSpc>
                        <a:spcBef>
                          <a:spcPts val="0"/>
                        </a:spcBef>
                        <a:spcAft>
                          <a:spcPts val="0"/>
                        </a:spcAft>
                      </a:pPr>
                      <a:r>
                        <a:rPr lang="en-US" sz="1600" dirty="0">
                          <a:effectLst/>
                        </a:rPr>
                        <a:t>Is standard that allows Bluetooth enabled devices to communicate over short distance using radio waves. using Bluetooth allows your cellphone and notebook  to exchange 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825" marR="55825" marT="0" marB="0"/>
                </a:tc>
                <a:extLst>
                  <a:ext uri="{0D108BD9-81ED-4DB2-BD59-A6C34878D82A}">
                    <a16:rowId xmlns:a16="http://schemas.microsoft.com/office/drawing/2014/main" val="1859060532"/>
                  </a:ext>
                </a:extLst>
              </a:tr>
            </a:tbl>
          </a:graphicData>
        </a:graphic>
      </p:graphicFrame>
    </p:spTree>
    <p:extLst>
      <p:ext uri="{BB962C8B-B14F-4D97-AF65-F5344CB8AC3E}">
        <p14:creationId xmlns:p14="http://schemas.microsoft.com/office/powerpoint/2010/main" val="1333211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94E167-8B32-DCBF-A194-B023DDC64E83}"/>
              </a:ext>
            </a:extLst>
          </p:cNvPr>
          <p:cNvSpPr txBox="1"/>
          <p:nvPr/>
        </p:nvSpPr>
        <p:spPr>
          <a:xfrm>
            <a:off x="1069145" y="247664"/>
            <a:ext cx="10550769" cy="6610336"/>
          </a:xfrm>
          <a:prstGeom prst="rect">
            <a:avLst/>
          </a:prstGeom>
          <a:noFill/>
        </p:spPr>
        <p:txBody>
          <a:bodyPr wrap="square" rtlCol="0">
            <a:spAutoFit/>
          </a:bodyPr>
          <a:lstStyle/>
          <a:p>
            <a:pPr algn="ctr"/>
            <a:r>
              <a:rPr lang="en-US" sz="2400" b="1" i="0" dirty="0">
                <a:effectLst/>
                <a:latin typeface="Times New Roman" panose="02020603050405020304" pitchFamily="18" charset="0"/>
                <a:cs typeface="Times New Roman" panose="02020603050405020304" pitchFamily="18" charset="0"/>
              </a:rPr>
              <a:t>WHAT IS ICT? </a:t>
            </a:r>
          </a:p>
          <a:p>
            <a:pPr marL="0" marR="0">
              <a:lnSpc>
                <a:spcPct val="107000"/>
              </a:lnSpc>
              <a:spcBef>
                <a:spcPts val="0"/>
              </a:spcBef>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Information and Communication Technology (ICT) is a technology used to convert, store, protect, process, transmit, and retrieve information from anywhere, anytime. ICT in particular entails to the use of electronic computers, communication devices and software applications to process information.</a:t>
            </a:r>
          </a:p>
          <a:p>
            <a:pPr algn="l"/>
            <a:endParaRPr lang="en-US" sz="2000" b="1" dirty="0">
              <a:solidFill>
                <a:srgbClr val="000000"/>
              </a:solidFill>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Information </a:t>
            </a:r>
          </a:p>
          <a:p>
            <a:pPr marL="0" marR="0">
              <a:lnSpc>
                <a:spcPct val="107000"/>
              </a:lnSpc>
              <a:spcBef>
                <a:spcPts val="0"/>
              </a:spcBef>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Information refers to knowledge obtained from reading, investigation, study or research. </a:t>
            </a:r>
          </a:p>
          <a:p>
            <a:pPr marL="0" marR="0">
              <a:lnSpc>
                <a:spcPct val="107000"/>
              </a:lnSpc>
              <a:spcBef>
                <a:spcPts val="0"/>
              </a:spcBef>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Information is processed data.</a:t>
            </a:r>
          </a:p>
          <a:p>
            <a:pPr marL="0" marR="0">
              <a:lnSpc>
                <a:spcPct val="107000"/>
              </a:lnSpc>
              <a:spcBef>
                <a:spcPts val="0"/>
              </a:spcBef>
              <a:spcAft>
                <a:spcPts val="80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Communication.</a:t>
            </a:r>
          </a:p>
          <a:p>
            <a:pPr marL="0" marR="0">
              <a:lnSpc>
                <a:spcPct val="107000"/>
              </a:lnSpc>
              <a:spcBef>
                <a:spcPts val="0"/>
              </a:spcBef>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Communication refers to an act of transmitting messages. It is a process whereby information is exchanged between individuals, using symbols, signs or verbal interactions.</a:t>
            </a:r>
          </a:p>
          <a:p>
            <a:pPr marL="0" marR="0">
              <a:lnSpc>
                <a:spcPct val="107000"/>
              </a:lnSpc>
              <a:spcBef>
                <a:spcPts val="0"/>
              </a:spcBef>
              <a:spcAft>
                <a:spcPts val="80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Technology</a:t>
            </a:r>
          </a:p>
          <a:p>
            <a:pPr marL="0" marR="0">
              <a:lnSpc>
                <a:spcPct val="107000"/>
              </a:lnSpc>
              <a:spcBef>
                <a:spcPts val="0"/>
              </a:spcBef>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Technology is the use of specific knowledge, experience and resources to create process and products that fulfill human needs.</a:t>
            </a:r>
            <a:endParaRPr lang="en-US" sz="20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1184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1000"/>
                                        <p:tgtEl>
                                          <p:spTgt spid="3">
                                            <p:txEl>
                                              <p:pRg st="10" end="10"/>
                                            </p:txEl>
                                          </p:spTgt>
                                        </p:tgtEl>
                                      </p:cBhvr>
                                    </p:animEffect>
                                    <p:anim calcmode="lin" valueType="num">
                                      <p:cBhvr>
                                        <p:cTn id="3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1000"/>
                                        <p:tgtEl>
                                          <p:spTgt spid="3">
                                            <p:txEl>
                                              <p:pRg st="11" end="11"/>
                                            </p:txEl>
                                          </p:spTgt>
                                        </p:tgtEl>
                                      </p:cBhvr>
                                    </p:animEffect>
                                    <p:anim calcmode="lin" valueType="num">
                                      <p:cBhvr>
                                        <p:cTn id="4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192EE6-D194-300C-A985-0DCC8881A619}"/>
              </a:ext>
            </a:extLst>
          </p:cNvPr>
          <p:cNvSpPr txBox="1"/>
          <p:nvPr/>
        </p:nvSpPr>
        <p:spPr>
          <a:xfrm>
            <a:off x="942535" y="0"/>
            <a:ext cx="10522634" cy="3785652"/>
          </a:xfrm>
          <a:prstGeom prst="rect">
            <a:avLst/>
          </a:prstGeom>
          <a:noFill/>
        </p:spPr>
        <p:txBody>
          <a:bodyPr wrap="square" rtlCol="0">
            <a:spAutoFit/>
          </a:bodyPr>
          <a:lstStyle/>
          <a:p>
            <a:pPr algn="ctr"/>
            <a:r>
              <a:rPr lang="en-US" sz="2400" b="1" u="sng" dirty="0">
                <a:latin typeface="Times New Roman" panose="02020603050405020304" pitchFamily="18" charset="0"/>
                <a:cs typeface="Times New Roman" panose="02020603050405020304" pitchFamily="18" charset="0"/>
              </a:rPr>
              <a:t>Computer Software</a:t>
            </a:r>
          </a:p>
          <a:p>
            <a:pPr marL="0" marR="0" algn="just">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Software refers to the various programs &amp; data used in a computer system that enable it perform a  specific functions. Software instructs the computer on what to do and how to do it. All programs (software) are written using programming languages. </a:t>
            </a:r>
          </a:p>
          <a:p>
            <a:pPr marL="0" marR="0" algn="just">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Software is generally divided into two main categories: System Software and Application Software. The system software are generally concerned with the various operations of a computer system and the application software are concerned with providing various services to the users</a:t>
            </a:r>
          </a:p>
        </p:txBody>
      </p:sp>
      <p:graphicFrame>
        <p:nvGraphicFramePr>
          <p:cNvPr id="4" name="Diagram 3">
            <a:extLst>
              <a:ext uri="{FF2B5EF4-FFF2-40B4-BE49-F238E27FC236}">
                <a16:creationId xmlns:a16="http://schemas.microsoft.com/office/drawing/2014/main" id="{689D7FA4-9EA0-BBE9-2B08-434610843255}"/>
              </a:ext>
            </a:extLst>
          </p:cNvPr>
          <p:cNvGraphicFramePr/>
          <p:nvPr>
            <p:extLst>
              <p:ext uri="{D42A27DB-BD31-4B8C-83A1-F6EECF244321}">
                <p14:modId xmlns:p14="http://schemas.microsoft.com/office/powerpoint/2010/main" val="1134225970"/>
              </p:ext>
            </p:extLst>
          </p:nvPr>
        </p:nvGraphicFramePr>
        <p:xfrm>
          <a:off x="1632226" y="3782135"/>
          <a:ext cx="8927548" cy="3024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77436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6"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8E7F56-6F45-9D96-49D4-5701AC0B154A}"/>
              </a:ext>
            </a:extLst>
          </p:cNvPr>
          <p:cNvSpPr txBox="1"/>
          <p:nvPr/>
        </p:nvSpPr>
        <p:spPr>
          <a:xfrm>
            <a:off x="1209821" y="337625"/>
            <a:ext cx="10311619" cy="5831853"/>
          </a:xfrm>
          <a:prstGeom prst="rect">
            <a:avLst/>
          </a:prstGeom>
          <a:noFill/>
        </p:spPr>
        <p:txBody>
          <a:bodyPr wrap="square" rtlCol="0">
            <a:spAutoFit/>
          </a:bodyPr>
          <a:lstStyle/>
          <a:p>
            <a:pPr marL="0" marR="0" algn="just">
              <a:lnSpc>
                <a:spcPct val="150000"/>
              </a:lnSpc>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SYSTEMS SOFTWARE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This is a set of programs, that controls the basic computer operation such as printing  and the storage of data on secondary storage device. An operating system is example of system software.  They also enable users make efficient use of the computing facilities in order to solve their problems. </a:t>
            </a:r>
          </a:p>
          <a:p>
            <a:pPr marL="0"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System software is further sub-classified as</a:t>
            </a:r>
          </a:p>
          <a:p>
            <a:pPr marL="342900" marR="0" lvl="0" indent="-342900" algn="just">
              <a:lnSpc>
                <a:spcPct val="150000"/>
              </a:lnSpc>
              <a:spcBef>
                <a:spcPts val="0"/>
              </a:spcBef>
              <a:spcAft>
                <a:spcPts val="0"/>
              </a:spcAft>
              <a:buSzPts val="1200"/>
              <a:buFont typeface="+mj-lt"/>
              <a:buAutoNum type="alphaLcParenBoth"/>
              <a:tabLst>
                <a:tab pos="34417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Operating system.</a:t>
            </a:r>
          </a:p>
          <a:p>
            <a:pPr marL="342900" marR="0" lvl="0" indent="-342900" algn="just">
              <a:lnSpc>
                <a:spcPct val="150000"/>
              </a:lnSpc>
              <a:spcBef>
                <a:spcPts val="0"/>
              </a:spcBef>
              <a:spcAft>
                <a:spcPts val="0"/>
              </a:spcAft>
              <a:buSzPts val="1200"/>
              <a:buFont typeface="+mj-lt"/>
              <a:buAutoNum type="alphaLcParenBoth"/>
              <a:tabLst>
                <a:tab pos="344170"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System utilities.</a:t>
            </a:r>
          </a:p>
        </p:txBody>
      </p:sp>
    </p:spTree>
    <p:extLst>
      <p:ext uri="{BB962C8B-B14F-4D97-AF65-F5344CB8AC3E}">
        <p14:creationId xmlns:p14="http://schemas.microsoft.com/office/powerpoint/2010/main" val="89978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CC9E1D-C358-D8AF-85C9-8CCFFB7DA969}"/>
              </a:ext>
            </a:extLst>
          </p:cNvPr>
          <p:cNvSpPr txBox="1"/>
          <p:nvPr/>
        </p:nvSpPr>
        <p:spPr>
          <a:xfrm>
            <a:off x="900332" y="239151"/>
            <a:ext cx="10789920" cy="6183872"/>
          </a:xfrm>
          <a:prstGeom prst="rect">
            <a:avLst/>
          </a:prstGeom>
          <a:noFill/>
        </p:spPr>
        <p:txBody>
          <a:bodyPr wrap="square" rtlCol="0">
            <a:spAutoFit/>
          </a:bodyPr>
          <a:lstStyle/>
          <a:p>
            <a:pPr marL="0" marR="0" algn="ctr">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OPERATING SYSTEMS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An Operating System is a set of programs designed to ensure the smooth running of the computer system. They are developed to manage all parts of the basic computer hardware &amp; provide a more hospitable interface to users and their programs. It controls the way the way the software uses the hardware.  This control ensures that the computer system operates in a systematic, reliable &amp; efficient manner as intended by the user.</a:t>
            </a:r>
          </a:p>
          <a:p>
            <a:pPr marL="0" marR="0" algn="just">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Examples of operating systems are:</a:t>
            </a:r>
          </a:p>
          <a:p>
            <a:pPr marL="342900" marR="0" lvl="0" indent="-342900" algn="just">
              <a:lnSpc>
                <a:spcPct val="115000"/>
              </a:lnSpc>
              <a:spcBef>
                <a:spcPts val="0"/>
              </a:spcBef>
              <a:spcAft>
                <a:spcPts val="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Microsoft windows </a:t>
            </a:r>
          </a:p>
          <a:p>
            <a:pPr marL="342900" marR="0" lvl="0" indent="-342900" algn="just">
              <a:lnSpc>
                <a:spcPct val="115000"/>
              </a:lnSpc>
              <a:spcBef>
                <a:spcPts val="0"/>
              </a:spcBef>
              <a:spcAft>
                <a:spcPts val="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Android </a:t>
            </a:r>
          </a:p>
          <a:p>
            <a:pPr marL="342900" marR="0" lvl="0" indent="-342900" algn="just">
              <a:lnSpc>
                <a:spcPct val="115000"/>
              </a:lnSpc>
              <a:spcBef>
                <a:spcPts val="0"/>
              </a:spcBef>
              <a:spcAft>
                <a:spcPts val="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Linux </a:t>
            </a:r>
          </a:p>
          <a:p>
            <a:pPr marL="342900" marR="0" lvl="0" indent="-342900" algn="just">
              <a:lnSpc>
                <a:spcPct val="115000"/>
              </a:lnSpc>
              <a:spcBef>
                <a:spcPts val="0"/>
              </a:spcBef>
              <a:spcAft>
                <a:spcPts val="0"/>
              </a:spcAft>
              <a:buFont typeface="Wingdings" panose="05000000000000000000" pitchFamily="2" charset="2"/>
              <a:buChar char=""/>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Apple operating system (MacOS &amp; IOS)</a:t>
            </a:r>
          </a:p>
        </p:txBody>
      </p:sp>
    </p:spTree>
    <p:extLst>
      <p:ext uri="{BB962C8B-B14F-4D97-AF65-F5344CB8AC3E}">
        <p14:creationId xmlns:p14="http://schemas.microsoft.com/office/powerpoint/2010/main" val="31504972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1000"/>
                                        <p:tgtEl>
                                          <p:spTgt spid="2">
                                            <p:txEl>
                                              <p:pRg st="7" end="7"/>
                                            </p:txEl>
                                          </p:spTgt>
                                        </p:tgtEl>
                                      </p:cBhvr>
                                    </p:animEffect>
                                    <p:anim calcmode="lin" valueType="num">
                                      <p:cBhvr>
                                        <p:cTn id="4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F0AEFD-3C94-BA8B-8E62-B0B06D01C59F}"/>
              </a:ext>
            </a:extLst>
          </p:cNvPr>
          <p:cNvSpPr txBox="1"/>
          <p:nvPr/>
        </p:nvSpPr>
        <p:spPr>
          <a:xfrm>
            <a:off x="844061" y="149865"/>
            <a:ext cx="10567181" cy="6558270"/>
          </a:xfrm>
          <a:prstGeom prst="rect">
            <a:avLst/>
          </a:prstGeom>
          <a:noFill/>
        </p:spPr>
        <p:txBody>
          <a:bodyPr wrap="square" rtlCol="0">
            <a:spAutoFit/>
          </a:bodyPr>
          <a:lstStyle/>
          <a:p>
            <a:pPr marL="0" marR="0" algn="ctr">
              <a:spcBef>
                <a:spcPts val="0"/>
              </a:spcBef>
              <a:spcAft>
                <a:spcPts val="0"/>
              </a:spcAft>
            </a:pPr>
            <a:r>
              <a:rPr lang="sw-KE" sz="2400" b="1" dirty="0">
                <a:effectLst/>
                <a:latin typeface="Times New Roman" panose="02020603050405020304" pitchFamily="18" charset="0"/>
                <a:ea typeface="Calibri" panose="020F0502020204030204" pitchFamily="34" charset="0"/>
                <a:cs typeface="Times New Roman" panose="02020603050405020304" pitchFamily="18" charset="0"/>
              </a:rPr>
              <a:t>UTILITY SOFTWARE (Service programs).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Calibri" panose="020F0502020204030204" pitchFamily="34" charset="0"/>
              <a:buChar char="-"/>
            </a:pPr>
            <a:r>
              <a:rPr lang="sw-KE" sz="2400" dirty="0">
                <a:effectLst/>
                <a:latin typeface="Times New Roman" panose="02020603050405020304" pitchFamily="18" charset="0"/>
                <a:ea typeface="Calibri" panose="020F0502020204030204" pitchFamily="34" charset="0"/>
                <a:cs typeface="Times New Roman" panose="02020603050405020304" pitchFamily="18" charset="0"/>
              </a:rPr>
              <a:t>A Utility program is a program, which performs a generally useful task.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Calibri" panose="020F0502020204030204" pitchFamily="34" charset="0"/>
              <a:buChar char="-"/>
            </a:pPr>
            <a:r>
              <a:rPr lang="sw-KE" sz="2400" dirty="0">
                <a:effectLst/>
                <a:latin typeface="Times New Roman" panose="02020603050405020304" pitchFamily="18" charset="0"/>
                <a:ea typeface="Calibri" panose="020F0502020204030204" pitchFamily="34" charset="0"/>
                <a:cs typeface="Times New Roman" panose="02020603050405020304" pitchFamily="18" charset="0"/>
              </a:rPr>
              <a:t>Utility programs are used by end-users to perform many of the routine functions &amp; operations such as, sorting, merging, program debugging, manage computer files, diagnose and repair computer problems that occur, etc.  They are normally supplied the manufacturers to enable the computer to run more smoothly &amp; efficiently.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Calibri" panose="020F0502020204030204" pitchFamily="34" charset="0"/>
              <a:buChar char="-"/>
            </a:pPr>
            <a:r>
              <a:rPr lang="sw-KE" sz="2400" dirty="0">
                <a:effectLst/>
                <a:latin typeface="Times New Roman" panose="02020603050405020304" pitchFamily="18" charset="0"/>
                <a:ea typeface="Calibri" panose="020F0502020204030204" pitchFamily="34" charset="0"/>
                <a:cs typeface="Times New Roman" panose="02020603050405020304" pitchFamily="18" charset="0"/>
              </a:rPr>
              <a:t>Most OS have many of the Utility programs needed to assist with the upkeep of the computer.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Some of the common Utility programs are those concerned with: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Searching.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They help to search for a file from one or more specified records.  For example, in a Sales record, the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Search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facility assists in finding the salesperson with the highest sales.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Calibri" panose="020F0502020204030204" pitchFamily="34" charset="0"/>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Spell-checking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of words</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After a document is typed, the words in the document are checked against those in a ‘custom dictionary’ in secondary storage.  If any word used is not found in the dictionary, a warning is given indicating a possible spelling error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79577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1000"/>
                                        <p:tgtEl>
                                          <p:spTgt spid="2">
                                            <p:txEl>
                                              <p:pRg st="6" end="6"/>
                                            </p:txEl>
                                          </p:spTgt>
                                        </p:tgtEl>
                                      </p:cBhvr>
                                    </p:animEffect>
                                    <p:anim calcmode="lin" valueType="num">
                                      <p:cBhvr>
                                        <p:cTn id="4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F34E3A-2F60-696A-175B-561821855C6D}"/>
              </a:ext>
            </a:extLst>
          </p:cNvPr>
          <p:cNvSpPr txBox="1"/>
          <p:nvPr/>
        </p:nvSpPr>
        <p:spPr>
          <a:xfrm>
            <a:off x="703384" y="295421"/>
            <a:ext cx="10860259" cy="5835893"/>
          </a:xfrm>
          <a:prstGeom prst="rect">
            <a:avLst/>
          </a:prstGeom>
          <a:noFill/>
        </p:spPr>
        <p:txBody>
          <a:bodyPr wrap="square" rtlCol="0">
            <a:spAutoFit/>
          </a:bodyPr>
          <a:lstStyle/>
          <a:p>
            <a:pPr marL="0" marR="0" algn="ctr">
              <a:lnSpc>
                <a:spcPct val="107000"/>
              </a:lnSpc>
              <a:spcBef>
                <a:spcPts val="0"/>
              </a:spcBef>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APPLICATION SOFTWARE.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Application programs are written to solve specific problems (or to handle the needs) of the end-user in particular areas.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They interface between the user &amp; system programs to allow the user to perform specific tasks.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Application software helps to solve the problems of the computer user, and are therefore said to be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user-oriented</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Wingdings" panose="05000000000000000000" pitchFamily="2" charset="2"/>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They are designed specifically to carry out particular tasks.  For example, they can be used to type &amp; create professional documents, solve mathematical equations, draw pictures, etc.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Application software falls into 2 main categories/groups: -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SzPts val="1200"/>
              <a:buFont typeface="+mj-lt"/>
              <a:buAutoNum type="romanLcParenBoth"/>
              <a:tabLst>
                <a:tab pos="3200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General-purpose packages (Application packages).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SzPts val="1200"/>
              <a:buFont typeface="+mj-lt"/>
              <a:buAutoNum type="romanLcParenBoth"/>
              <a:tabLst>
                <a:tab pos="32004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Special-purpose applications (User programs).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329146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1000"/>
                                        <p:tgtEl>
                                          <p:spTgt spid="2">
                                            <p:txEl>
                                              <p:pRg st="6" end="6"/>
                                            </p:txEl>
                                          </p:spTgt>
                                        </p:tgtEl>
                                      </p:cBhvr>
                                    </p:animEffect>
                                    <p:anim calcmode="lin" valueType="num">
                                      <p:cBhvr>
                                        <p:cTn id="3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1000"/>
                                        <p:tgtEl>
                                          <p:spTgt spid="2">
                                            <p:txEl>
                                              <p:pRg st="7" end="7"/>
                                            </p:txEl>
                                          </p:spTgt>
                                        </p:tgtEl>
                                      </p:cBhvr>
                                    </p:animEffect>
                                    <p:anim calcmode="lin" valueType="num">
                                      <p:cBhvr>
                                        <p:cTn id="4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fade">
                                      <p:cBhvr>
                                        <p:cTn id="46" dur="1000"/>
                                        <p:tgtEl>
                                          <p:spTgt spid="2">
                                            <p:txEl>
                                              <p:pRg st="8" end="8"/>
                                            </p:txEl>
                                          </p:spTgt>
                                        </p:tgtEl>
                                      </p:cBhvr>
                                    </p:animEffect>
                                    <p:anim calcmode="lin" valueType="num">
                                      <p:cBhvr>
                                        <p:cTn id="4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C19C8C-DBA9-AC3E-B657-D2A0F8C13FEF}"/>
              </a:ext>
            </a:extLst>
          </p:cNvPr>
          <p:cNvSpPr txBox="1"/>
          <p:nvPr/>
        </p:nvSpPr>
        <p:spPr>
          <a:xfrm>
            <a:off x="829993" y="0"/>
            <a:ext cx="11113477" cy="6820713"/>
          </a:xfrm>
          <a:prstGeom prst="rect">
            <a:avLst/>
          </a:prstGeom>
          <a:noFill/>
        </p:spPr>
        <p:txBody>
          <a:bodyPr wrap="square" rtlCol="0">
            <a:spAutoFit/>
          </a:bodyPr>
          <a:lstStyle/>
          <a:p>
            <a:pPr marL="0" marR="0" algn="just">
              <a:lnSpc>
                <a:spcPct val="150000"/>
              </a:lnSpc>
              <a:spcBef>
                <a:spcPts val="0"/>
              </a:spcBef>
              <a:spcAft>
                <a:spcPts val="0"/>
              </a:spcAft>
            </a:pPr>
            <a:r>
              <a:rPr lang="en-US" sz="2100" b="1" u="sng" dirty="0">
                <a:effectLst/>
                <a:latin typeface="Times New Roman" panose="02020603050405020304" pitchFamily="18" charset="0"/>
                <a:ea typeface="Calibri" panose="020F0502020204030204" pitchFamily="34" charset="0"/>
                <a:cs typeface="Times New Roman" panose="02020603050405020304" pitchFamily="18" charset="0"/>
              </a:rPr>
              <a:t>General-purpose packages (Application packages) </a:t>
            </a:r>
            <a:r>
              <a:rPr lang="en-US" sz="2100" u="sng"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50000"/>
              </a:lnSpc>
              <a:spcBef>
                <a:spcPts val="0"/>
              </a:spcBef>
              <a:spcAft>
                <a:spcPts val="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They are usually pre-written programs made for non-specialists, in the home or business, and may be used for a wide variety of purposes.</a:t>
            </a:r>
          </a:p>
          <a:p>
            <a:pPr marL="0" marR="0" algn="just">
              <a:lnSpc>
                <a:spcPct val="150000"/>
              </a:lnSpc>
              <a:spcBef>
                <a:spcPts val="0"/>
              </a:spcBef>
              <a:spcAft>
                <a:spcPts val="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They are off-shelf programs that are developed &amp; supplied by manufacturers, Bureau &amp; software companies at a price.</a:t>
            </a:r>
          </a:p>
          <a:p>
            <a:pPr marL="0" marR="0" algn="just">
              <a:lnSpc>
                <a:spcPct val="150000"/>
              </a:lnSpc>
              <a:spcBef>
                <a:spcPts val="0"/>
              </a:spcBef>
              <a:spcAft>
                <a:spcPts val="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Examples: word processor,  database,  spreadsheet, PowerPoints</a:t>
            </a:r>
          </a:p>
          <a:p>
            <a:pPr marL="0" marR="0" algn="just">
              <a:lnSpc>
                <a:spcPct val="150000"/>
              </a:lnSpc>
              <a:spcBef>
                <a:spcPts val="0"/>
              </a:spcBef>
              <a:spcAft>
                <a:spcPts val="0"/>
              </a:spcAft>
            </a:pPr>
            <a:r>
              <a:rPr lang="en-US" sz="2100" b="1" u="sng" dirty="0">
                <a:effectLst/>
                <a:latin typeface="Times New Roman" panose="02020603050405020304" pitchFamily="18" charset="0"/>
                <a:ea typeface="Calibri" panose="020F0502020204030204" pitchFamily="34" charset="0"/>
                <a:cs typeface="Times New Roman" panose="02020603050405020304" pitchFamily="18" charset="0"/>
              </a:rPr>
              <a:t>Special-purpose applications (User-developed/ in-house programs)</a:t>
            </a:r>
            <a:endParaRPr lang="en-US" sz="2100"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They are written to meet the specific needs of an organization.  </a:t>
            </a:r>
          </a:p>
          <a:p>
            <a:pPr marL="0" marR="0" algn="just">
              <a:lnSpc>
                <a:spcPct val="150000"/>
              </a:lnSpc>
              <a:spcBef>
                <a:spcPts val="0"/>
              </a:spcBef>
              <a:spcAft>
                <a:spcPts val="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They are usually customized (modified/ tailored) programs written by the user or a Software house under contract, to perform a specific job.</a:t>
            </a:r>
          </a:p>
          <a:p>
            <a:pPr marL="0" marR="0" algn="just">
              <a:lnSpc>
                <a:spcPct val="150000"/>
              </a:lnSpc>
              <a:spcBef>
                <a:spcPts val="0"/>
              </a:spcBef>
              <a:spcAft>
                <a:spcPts val="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They are developed by users to solve only the specific processing tasks in one organization, and may not suit the needs of other organizations, hence the name </a:t>
            </a:r>
            <a:r>
              <a:rPr lang="en-US" sz="2100" b="1" dirty="0">
                <a:effectLst/>
                <a:latin typeface="Times New Roman" panose="02020603050405020304" pitchFamily="18" charset="0"/>
                <a:ea typeface="Calibri" panose="020F0502020204030204" pitchFamily="34" charset="0"/>
                <a:cs typeface="Times New Roman" panose="02020603050405020304" pitchFamily="18" charset="0"/>
              </a:rPr>
              <a:t>In-house</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2100" b="1" dirty="0">
                <a:effectLst/>
                <a:latin typeface="Times New Roman" panose="02020603050405020304" pitchFamily="18" charset="0"/>
                <a:ea typeface="Calibri" panose="020F0502020204030204" pitchFamily="34" charset="0"/>
                <a:cs typeface="Times New Roman" panose="02020603050405020304" pitchFamily="18" charset="0"/>
              </a:rPr>
              <a:t>Tailor-made programs</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gn="just">
              <a:lnSpc>
                <a:spcPct val="150000"/>
              </a:lnSpc>
              <a:spcBef>
                <a:spcPts val="0"/>
              </a:spcBef>
              <a:spcAft>
                <a:spcPts val="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They are designed for a particular identifiable group of users such as Estate agents, farmers, Hoteliers,  etc. e.g. point of sale, hospital management system</a:t>
            </a:r>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208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1000"/>
                                        <p:tgtEl>
                                          <p:spTgt spid="2">
                                            <p:txEl>
                                              <p:pRg st="6" end="6"/>
                                            </p:txEl>
                                          </p:spTgt>
                                        </p:tgtEl>
                                      </p:cBhvr>
                                    </p:animEffect>
                                    <p:anim calcmode="lin" valueType="num">
                                      <p:cBhvr>
                                        <p:cTn id="4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fade">
                                      <p:cBhvr>
                                        <p:cTn id="44" dur="1000"/>
                                        <p:tgtEl>
                                          <p:spTgt spid="2">
                                            <p:txEl>
                                              <p:pRg st="7" end="7"/>
                                            </p:txEl>
                                          </p:spTgt>
                                        </p:tgtEl>
                                      </p:cBhvr>
                                    </p:animEffect>
                                    <p:anim calcmode="lin" valueType="num">
                                      <p:cBhvr>
                                        <p:cTn id="4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1000"/>
                                        <p:tgtEl>
                                          <p:spTgt spid="2">
                                            <p:txEl>
                                              <p:pRg st="8" end="8"/>
                                            </p:txEl>
                                          </p:spTgt>
                                        </p:tgtEl>
                                      </p:cBhvr>
                                    </p:animEffect>
                                    <p:anim calcmode="lin" valueType="num">
                                      <p:cBhvr>
                                        <p:cTn id="5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782BF0-DFD6-DE13-50DD-89989CA3A5CE}"/>
              </a:ext>
            </a:extLst>
          </p:cNvPr>
          <p:cNvSpPr txBox="1"/>
          <p:nvPr/>
        </p:nvSpPr>
        <p:spPr>
          <a:xfrm>
            <a:off x="1041009" y="797510"/>
            <a:ext cx="10761785" cy="5262979"/>
          </a:xfrm>
          <a:prstGeom prst="rect">
            <a:avLst/>
          </a:prstGeom>
          <a:noFill/>
        </p:spPr>
        <p:txBody>
          <a:bodyPr wrap="square" rtlCol="0">
            <a:spAutoFit/>
          </a:bodyPr>
          <a:lstStyle/>
          <a:p>
            <a:pPr algn="ctr"/>
            <a:r>
              <a:rPr lang="en-US" sz="2800" b="1" u="sng" dirty="0">
                <a:latin typeface="Times New Roman" panose="02020603050405020304" pitchFamily="18" charset="0"/>
                <a:cs typeface="Times New Roman" panose="02020603050405020304" pitchFamily="18" charset="0"/>
              </a:rPr>
              <a:t>Conclusion</a:t>
            </a:r>
          </a:p>
          <a:p>
            <a:r>
              <a:rPr lang="en-US" sz="2800" dirty="0">
                <a:latin typeface="Times New Roman" panose="02020603050405020304" pitchFamily="18" charset="0"/>
                <a:cs typeface="Times New Roman" panose="02020603050405020304" pitchFamily="18" charset="0"/>
              </a:rPr>
              <a:t>ICT in particular entails to the use of electronic computers, communication devices and software applications to process information.</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Information is processed data. Conversion of data to information entails inputting raw data, processing of the data by the computer and getting output from the data as information.</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Computer systems have hardware and software for the processing of data. Hardware being the physical components of a computer that can be seen and touched. Software is a set of instructions that instructs the computer to do different tasks.</a:t>
            </a:r>
          </a:p>
        </p:txBody>
      </p:sp>
    </p:spTree>
    <p:extLst>
      <p:ext uri="{BB962C8B-B14F-4D97-AF65-F5344CB8AC3E}">
        <p14:creationId xmlns:p14="http://schemas.microsoft.com/office/powerpoint/2010/main" val="38647874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79798B-69BB-F807-3B8D-6920278D7FD3}"/>
              </a:ext>
            </a:extLst>
          </p:cNvPr>
          <p:cNvSpPr txBox="1"/>
          <p:nvPr/>
        </p:nvSpPr>
        <p:spPr>
          <a:xfrm>
            <a:off x="543339" y="865287"/>
            <a:ext cx="11105322" cy="5539978"/>
          </a:xfrm>
          <a:prstGeom prst="rect">
            <a:avLst/>
          </a:prstGeom>
          <a:noFill/>
        </p:spPr>
        <p:txBody>
          <a:bodyPr wrap="square" rtlCol="0">
            <a:spAutoFit/>
          </a:bodyPr>
          <a:lstStyle/>
          <a:p>
            <a:pPr algn="ctr"/>
            <a:r>
              <a:rPr lang="en-US" sz="4800" dirty="0">
                <a:latin typeface="Times New Roman" panose="02020603050405020304" pitchFamily="18" charset="0"/>
                <a:cs typeface="Times New Roman" panose="02020603050405020304" pitchFamily="18" charset="0"/>
              </a:rPr>
              <a:t>Thank You</a:t>
            </a:r>
          </a:p>
          <a:p>
            <a:endParaRPr lang="en-US" dirty="0"/>
          </a:p>
          <a:p>
            <a:r>
              <a:rPr lang="en-US" sz="3600" dirty="0">
                <a:latin typeface="Times New Roman" panose="02020603050405020304" pitchFamily="18" charset="0"/>
                <a:cs typeface="Times New Roman" panose="02020603050405020304" pitchFamily="18" charset="0"/>
              </a:rPr>
              <a:t>The TichaTech Project</a:t>
            </a:r>
          </a:p>
          <a:p>
            <a:r>
              <a:rPr lang="en-US" sz="3600" dirty="0">
                <a:latin typeface="Times New Roman" panose="02020603050405020304" pitchFamily="18" charset="0"/>
                <a:cs typeface="Times New Roman" panose="02020603050405020304" pitchFamily="18" charset="0"/>
              </a:rPr>
              <a:t>Kikuyu Kenya</a:t>
            </a:r>
          </a:p>
          <a:p>
            <a:r>
              <a:rPr lang="en-US" sz="3600" dirty="0">
                <a:latin typeface="Times New Roman" panose="02020603050405020304" pitchFamily="18" charset="0"/>
                <a:cs typeface="Times New Roman" panose="02020603050405020304" pitchFamily="18" charset="0"/>
              </a:rPr>
              <a:t>Tel: 0703858522</a:t>
            </a:r>
          </a:p>
          <a:p>
            <a:r>
              <a:rPr lang="en-US" sz="3600" dirty="0">
                <a:latin typeface="Times New Roman" panose="02020603050405020304" pitchFamily="18" charset="0"/>
                <a:cs typeface="Times New Roman" panose="02020603050405020304" pitchFamily="18" charset="0"/>
              </a:rPr>
              <a:t>WhatsApp: 0792595233</a:t>
            </a:r>
          </a:p>
          <a:p>
            <a:r>
              <a:rPr lang="en-US" sz="3600" dirty="0">
                <a:latin typeface="Times New Roman" panose="02020603050405020304" pitchFamily="18" charset="0"/>
                <a:cs typeface="Times New Roman" panose="02020603050405020304" pitchFamily="18" charset="0"/>
              </a:rPr>
              <a:t>Email: </a:t>
            </a:r>
            <a:r>
              <a:rPr lang="en-US" sz="3600" dirty="0">
                <a:latin typeface="Times New Roman" panose="02020603050405020304" pitchFamily="18" charset="0"/>
                <a:cs typeface="Times New Roman" panose="02020603050405020304" pitchFamily="18" charset="0"/>
                <a:hlinkClick r:id="rId2"/>
              </a:rPr>
              <a:t>info@tichatech.africa</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Website: </a:t>
            </a:r>
            <a:r>
              <a:rPr lang="en-US" sz="3600" dirty="0">
                <a:latin typeface="Times New Roman" panose="02020603050405020304" pitchFamily="18" charset="0"/>
                <a:cs typeface="Times New Roman" panose="02020603050405020304" pitchFamily="18" charset="0"/>
                <a:hlinkClick r:id="rId3"/>
              </a:rPr>
              <a:t>https://tichatech.africa</a:t>
            </a:r>
            <a:endParaRPr lang="en-US" sz="360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p:txBody>
      </p:sp>
      <p:grpSp>
        <p:nvGrpSpPr>
          <p:cNvPr id="3" name="Group 2">
            <a:extLst>
              <a:ext uri="{FF2B5EF4-FFF2-40B4-BE49-F238E27FC236}">
                <a16:creationId xmlns:a16="http://schemas.microsoft.com/office/drawing/2014/main" id="{AF6EDC2E-2F53-EF6F-7403-FBCD4B758529}"/>
              </a:ext>
            </a:extLst>
          </p:cNvPr>
          <p:cNvGrpSpPr/>
          <p:nvPr/>
        </p:nvGrpSpPr>
        <p:grpSpPr>
          <a:xfrm>
            <a:off x="7142922" y="1992787"/>
            <a:ext cx="4359965" cy="2872425"/>
            <a:chOff x="5700980" y="1364536"/>
            <a:chExt cx="3017292" cy="2411928"/>
          </a:xfrm>
        </p:grpSpPr>
        <p:pic>
          <p:nvPicPr>
            <p:cNvPr id="4" name="Picture 3">
              <a:extLst>
                <a:ext uri="{FF2B5EF4-FFF2-40B4-BE49-F238E27FC236}">
                  <a16:creationId xmlns:a16="http://schemas.microsoft.com/office/drawing/2014/main" id="{E41944D9-D8B3-96D1-665D-04AF022D26D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19696" y="1364536"/>
              <a:ext cx="389556" cy="389556"/>
            </a:xfrm>
            <a:prstGeom prst="rect">
              <a:avLst/>
            </a:prstGeom>
          </p:spPr>
        </p:pic>
        <p:pic>
          <p:nvPicPr>
            <p:cNvPr id="5" name="Picture 4">
              <a:extLst>
                <a:ext uri="{FF2B5EF4-FFF2-40B4-BE49-F238E27FC236}">
                  <a16:creationId xmlns:a16="http://schemas.microsoft.com/office/drawing/2014/main" id="{FC6BB8E5-026D-79B6-3573-EBFBBAF744D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700980" y="2422017"/>
              <a:ext cx="460929" cy="321690"/>
            </a:xfrm>
            <a:prstGeom prst="rect">
              <a:avLst/>
            </a:prstGeom>
          </p:spPr>
        </p:pic>
        <p:pic>
          <p:nvPicPr>
            <p:cNvPr id="6" name="Picture 5">
              <a:extLst>
                <a:ext uri="{FF2B5EF4-FFF2-40B4-BE49-F238E27FC236}">
                  <a16:creationId xmlns:a16="http://schemas.microsoft.com/office/drawing/2014/main" id="{48D63342-4702-33D9-FC37-02EF60481C8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748677" y="2882640"/>
              <a:ext cx="331593" cy="368330"/>
            </a:xfrm>
            <a:prstGeom prst="rect">
              <a:avLst/>
            </a:prstGeom>
          </p:spPr>
        </p:pic>
        <p:pic>
          <p:nvPicPr>
            <p:cNvPr id="7" name="Picture 6">
              <a:extLst>
                <a:ext uri="{FF2B5EF4-FFF2-40B4-BE49-F238E27FC236}">
                  <a16:creationId xmlns:a16="http://schemas.microsoft.com/office/drawing/2014/main" id="{14A37966-F417-5DFF-4983-731875559346}"/>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719696" y="1859587"/>
              <a:ext cx="423498" cy="423498"/>
            </a:xfrm>
            <a:prstGeom prst="rect">
              <a:avLst/>
            </a:prstGeom>
          </p:spPr>
        </p:pic>
        <p:pic>
          <p:nvPicPr>
            <p:cNvPr id="8" name="Picture 7">
              <a:extLst>
                <a:ext uri="{FF2B5EF4-FFF2-40B4-BE49-F238E27FC236}">
                  <a16:creationId xmlns:a16="http://schemas.microsoft.com/office/drawing/2014/main" id="{90A28FB6-593E-362C-91FE-7C8B4A8C9FE1}"/>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5748676" y="3392663"/>
              <a:ext cx="331593" cy="383801"/>
            </a:xfrm>
            <a:prstGeom prst="rect">
              <a:avLst/>
            </a:prstGeom>
          </p:spPr>
        </p:pic>
        <p:sp>
          <p:nvSpPr>
            <p:cNvPr id="9" name="TextBox 8">
              <a:extLst>
                <a:ext uri="{FF2B5EF4-FFF2-40B4-BE49-F238E27FC236}">
                  <a16:creationId xmlns:a16="http://schemas.microsoft.com/office/drawing/2014/main" id="{E3AF0EC9-0FEC-124F-F201-4DFED011822E}"/>
                </a:ext>
              </a:extLst>
            </p:cNvPr>
            <p:cNvSpPr txBox="1"/>
            <p:nvPr/>
          </p:nvSpPr>
          <p:spPr>
            <a:xfrm>
              <a:off x="6187107" y="1384760"/>
              <a:ext cx="2531165" cy="369332"/>
            </a:xfrm>
            <a:prstGeom prst="rect">
              <a:avLst/>
            </a:prstGeom>
            <a:noFill/>
          </p:spPr>
          <p:txBody>
            <a:bodyPr wrap="square" rtlCol="0" anchor="ctr">
              <a:spAutoFit/>
            </a:bodyPr>
            <a:lstStyle/>
            <a:p>
              <a:r>
                <a:rPr lang="en-US" dirty="0"/>
                <a:t>the tichatech project</a:t>
              </a:r>
            </a:p>
          </p:txBody>
        </p:sp>
        <p:sp>
          <p:nvSpPr>
            <p:cNvPr id="10" name="TextBox 9">
              <a:extLst>
                <a:ext uri="{FF2B5EF4-FFF2-40B4-BE49-F238E27FC236}">
                  <a16:creationId xmlns:a16="http://schemas.microsoft.com/office/drawing/2014/main" id="{5BFEB662-E94E-0B86-EC80-BF2108EBC7B6}"/>
                </a:ext>
              </a:extLst>
            </p:cNvPr>
            <p:cNvSpPr txBox="1"/>
            <p:nvPr/>
          </p:nvSpPr>
          <p:spPr>
            <a:xfrm>
              <a:off x="6187107" y="1889192"/>
              <a:ext cx="2266122" cy="310122"/>
            </a:xfrm>
            <a:prstGeom prst="rect">
              <a:avLst/>
            </a:prstGeom>
            <a:noFill/>
          </p:spPr>
          <p:txBody>
            <a:bodyPr wrap="square" rtlCol="0" anchor="ctr">
              <a:spAutoFit/>
            </a:bodyPr>
            <a:lstStyle/>
            <a:p>
              <a:r>
                <a:rPr lang="en-US" dirty="0"/>
                <a:t>@thetichatechproject</a:t>
              </a:r>
            </a:p>
          </p:txBody>
        </p:sp>
        <p:sp>
          <p:nvSpPr>
            <p:cNvPr id="11" name="TextBox 10">
              <a:extLst>
                <a:ext uri="{FF2B5EF4-FFF2-40B4-BE49-F238E27FC236}">
                  <a16:creationId xmlns:a16="http://schemas.microsoft.com/office/drawing/2014/main" id="{C4ADD759-D6C6-9FEA-94F6-A242C6C507B0}"/>
                </a:ext>
              </a:extLst>
            </p:cNvPr>
            <p:cNvSpPr txBox="1"/>
            <p:nvPr/>
          </p:nvSpPr>
          <p:spPr>
            <a:xfrm>
              <a:off x="6187107" y="2398196"/>
              <a:ext cx="2266122" cy="369332"/>
            </a:xfrm>
            <a:prstGeom prst="rect">
              <a:avLst/>
            </a:prstGeom>
            <a:noFill/>
          </p:spPr>
          <p:txBody>
            <a:bodyPr wrap="square" rtlCol="0" anchor="ctr">
              <a:spAutoFit/>
            </a:bodyPr>
            <a:lstStyle/>
            <a:p>
              <a:r>
                <a:rPr lang="en-US" dirty="0"/>
                <a:t>the tichatech project</a:t>
              </a:r>
            </a:p>
          </p:txBody>
        </p:sp>
        <p:sp>
          <p:nvSpPr>
            <p:cNvPr id="12" name="TextBox 11">
              <a:extLst>
                <a:ext uri="{FF2B5EF4-FFF2-40B4-BE49-F238E27FC236}">
                  <a16:creationId xmlns:a16="http://schemas.microsoft.com/office/drawing/2014/main" id="{D994338A-1449-3743-F092-9692C2FFBA43}"/>
                </a:ext>
              </a:extLst>
            </p:cNvPr>
            <p:cNvSpPr txBox="1"/>
            <p:nvPr/>
          </p:nvSpPr>
          <p:spPr>
            <a:xfrm>
              <a:off x="6187107" y="3392663"/>
              <a:ext cx="2290969" cy="369332"/>
            </a:xfrm>
            <a:prstGeom prst="rect">
              <a:avLst/>
            </a:prstGeom>
            <a:noFill/>
          </p:spPr>
          <p:txBody>
            <a:bodyPr wrap="square" rtlCol="0" anchor="ctr">
              <a:spAutoFit/>
            </a:bodyPr>
            <a:lstStyle/>
            <a:p>
              <a:r>
                <a:rPr lang="en-US" dirty="0"/>
                <a:t>@thetichatechproject</a:t>
              </a:r>
            </a:p>
          </p:txBody>
        </p:sp>
        <p:sp>
          <p:nvSpPr>
            <p:cNvPr id="13" name="TextBox 12">
              <a:extLst>
                <a:ext uri="{FF2B5EF4-FFF2-40B4-BE49-F238E27FC236}">
                  <a16:creationId xmlns:a16="http://schemas.microsoft.com/office/drawing/2014/main" id="{2F184C9C-BDB9-3FE8-96AA-559CCF2FBDB0}"/>
                </a:ext>
              </a:extLst>
            </p:cNvPr>
            <p:cNvSpPr txBox="1"/>
            <p:nvPr/>
          </p:nvSpPr>
          <p:spPr>
            <a:xfrm>
              <a:off x="6187107" y="2936805"/>
              <a:ext cx="1934817" cy="369332"/>
            </a:xfrm>
            <a:prstGeom prst="rect">
              <a:avLst/>
            </a:prstGeom>
            <a:noFill/>
          </p:spPr>
          <p:txBody>
            <a:bodyPr wrap="square" rtlCol="0" anchor="ctr">
              <a:spAutoFit/>
            </a:bodyPr>
            <a:lstStyle/>
            <a:p>
              <a:r>
                <a:rPr lang="en-US" dirty="0"/>
                <a:t>@thetichatech</a:t>
              </a:r>
            </a:p>
          </p:txBody>
        </p:sp>
      </p:grpSp>
    </p:spTree>
    <p:extLst>
      <p:ext uri="{BB962C8B-B14F-4D97-AF65-F5344CB8AC3E}">
        <p14:creationId xmlns:p14="http://schemas.microsoft.com/office/powerpoint/2010/main" val="7306532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FA934E-ECE9-0A79-33B9-0CEE8EA4FA58}"/>
              </a:ext>
            </a:extLst>
          </p:cNvPr>
          <p:cNvSpPr txBox="1"/>
          <p:nvPr/>
        </p:nvSpPr>
        <p:spPr>
          <a:xfrm>
            <a:off x="773723" y="0"/>
            <a:ext cx="11418277" cy="6293518"/>
          </a:xfrm>
          <a:prstGeom prst="rect">
            <a:avLst/>
          </a:prstGeom>
          <a:noFill/>
        </p:spPr>
        <p:txBody>
          <a:bodyPr wrap="square" rtlCol="0">
            <a:spAutoFit/>
          </a:bodyPr>
          <a:lstStyle/>
          <a:p>
            <a:pPr marL="0" marR="0" algn="ctr">
              <a:lnSpc>
                <a:spcPct val="150000"/>
              </a:lnSpc>
              <a:spcBef>
                <a:spcPts val="0"/>
              </a:spcBef>
              <a:spcAft>
                <a:spcPts val="60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Functions of ICT</a:t>
            </a:r>
          </a:p>
          <a:p>
            <a:pPr marL="0" marR="0">
              <a:lnSpc>
                <a:spcPct val="150000"/>
              </a:lnSpc>
              <a:spcBef>
                <a:spcPts val="0"/>
              </a:spcBef>
              <a:spcAft>
                <a:spcPts val="6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The following are the four main functions of ICT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tabLst>
                <a:tab pos="457200" algn="l"/>
              </a:tabLst>
            </a:pP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Communication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this is the main function of ICT. It is helpful in communicating with other people no matter where the location is.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tabLst>
                <a:tab pos="457200" algn="l"/>
              </a:tabLst>
            </a:pP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Data Management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through ICT, data nowadays can be managed easily. Gone are the days when it was difficult to do data management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tabLst>
                <a:tab pos="457200" algn="l"/>
              </a:tabLst>
            </a:pP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Marketing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businesses and corporations make use of ICT in endorsing and selling their products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tabLst>
                <a:tab pos="457200" algn="l"/>
              </a:tabLst>
            </a:pPr>
            <a:r>
              <a:rPr lang="en-US" sz="2800" b="1" i="1" dirty="0">
                <a:effectLst/>
                <a:latin typeface="Times New Roman" panose="02020603050405020304" pitchFamily="18" charset="0"/>
                <a:ea typeface="Times New Roman" panose="02020603050405020304" pitchFamily="18" charset="0"/>
                <a:cs typeface="Times New Roman" panose="02020603050405020304" pitchFamily="18" charset="0"/>
              </a:rPr>
              <a:t>Process Improvement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 ICT helps in improving various processes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49858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703E1-955C-6456-2E95-134B108866BD}"/>
              </a:ext>
            </a:extLst>
          </p:cNvPr>
          <p:cNvSpPr txBox="1"/>
          <p:nvPr/>
        </p:nvSpPr>
        <p:spPr>
          <a:xfrm>
            <a:off x="815926" y="158425"/>
            <a:ext cx="11207262" cy="6541150"/>
          </a:xfrm>
          <a:prstGeom prst="rect">
            <a:avLst/>
          </a:prstGeom>
          <a:noFill/>
        </p:spPr>
        <p:txBody>
          <a:bodyPr wrap="square" rtlCol="0">
            <a:spAutoFit/>
          </a:bodyPr>
          <a:lstStyle/>
          <a:p>
            <a:pPr marL="0" marR="0" algn="ctr">
              <a:lnSpc>
                <a:spcPct val="150000"/>
              </a:lnSpc>
              <a:spcBef>
                <a:spcPts val="0"/>
              </a:spcBef>
              <a:spcAft>
                <a:spcPts val="800"/>
              </a:spcAft>
            </a:pPr>
            <a:r>
              <a:rPr lang="en-US" sz="2100" b="1" u="sng" dirty="0">
                <a:effectLst/>
                <a:latin typeface="Times New Roman" panose="02020603050405020304" pitchFamily="18" charset="0"/>
                <a:ea typeface="Times New Roman" panose="02020603050405020304" pitchFamily="18" charset="0"/>
                <a:cs typeface="Times New Roman" panose="02020603050405020304" pitchFamily="18" charset="0"/>
              </a:rPr>
              <a:t>Why ICT in Education</a:t>
            </a:r>
            <a:endParaRPr lang="en-US" sz="21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The growing use of technology in today’s world is pushing teachers and other stakeholders in the education sector to consider integration of ICT into teaching and learning. The advantages of the integration include:</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Access to global learning resources and information</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Making learning interesting and enjoyable</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Uniform quality of communication</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Enhances the modes of learning</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Eco-friendliness, reduces the use of paper</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Easy student management</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Teachers can enhance the teaching experience by using images, videos and graphics when teaching</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Educators can create engaging, interesting and well-designed classroom activities</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Automation of different day to day activities at different activities</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127373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1000"/>
                                        <p:tgtEl>
                                          <p:spTgt spid="2">
                                            <p:txEl>
                                              <p:pRg st="8" end="8"/>
                                            </p:txEl>
                                          </p:spTgt>
                                        </p:tgtEl>
                                      </p:cBhvr>
                                    </p:animEffect>
                                    <p:anim calcmode="lin" valueType="num">
                                      <p:cBhvr>
                                        <p:cTn id="5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1000"/>
                                        <p:tgtEl>
                                          <p:spTgt spid="2">
                                            <p:txEl>
                                              <p:pRg st="9" end="9"/>
                                            </p:txEl>
                                          </p:spTgt>
                                        </p:tgtEl>
                                      </p:cBhvr>
                                    </p:animEffect>
                                    <p:anim calcmode="lin" valueType="num">
                                      <p:cBhvr>
                                        <p:cTn id="5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Effect transition="in" filter="fade">
                                      <p:cBhvr>
                                        <p:cTn id="63" dur="1000"/>
                                        <p:tgtEl>
                                          <p:spTgt spid="2">
                                            <p:txEl>
                                              <p:pRg st="10" end="10"/>
                                            </p:txEl>
                                          </p:spTgt>
                                        </p:tgtEl>
                                      </p:cBhvr>
                                    </p:animEffect>
                                    <p:anim calcmode="lin" valueType="num">
                                      <p:cBhvr>
                                        <p:cTn id="64"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5F3E86-7C0C-DFD7-A4F1-248D53AD2CC9}"/>
              </a:ext>
            </a:extLst>
          </p:cNvPr>
          <p:cNvSpPr txBox="1"/>
          <p:nvPr/>
        </p:nvSpPr>
        <p:spPr>
          <a:xfrm>
            <a:off x="1087901" y="0"/>
            <a:ext cx="10016197" cy="5288114"/>
          </a:xfrm>
          <a:prstGeom prst="rect">
            <a:avLst/>
          </a:prstGeom>
          <a:noFill/>
        </p:spPr>
        <p:txBody>
          <a:bodyPr wrap="square" rtlCol="0">
            <a:spAutoFit/>
          </a:bodyPr>
          <a:lstStyle/>
          <a:p>
            <a:pPr marL="0" marR="0">
              <a:lnSpc>
                <a:spcPct val="150000"/>
              </a:lnSpc>
              <a:spcBef>
                <a:spcPts val="0"/>
              </a:spcBef>
              <a:spcAft>
                <a:spcPts val="800"/>
              </a:spcAft>
            </a:pPr>
            <a:r>
              <a:rPr lang="en-US" sz="2800" b="1" u="sng" dirty="0">
                <a:effectLst/>
                <a:latin typeface="Times New Roman" panose="02020603050405020304" pitchFamily="18" charset="0"/>
                <a:ea typeface="Times New Roman" panose="02020603050405020304" pitchFamily="18" charset="0"/>
                <a:cs typeface="Times New Roman" panose="02020603050405020304" pitchFamily="18" charset="0"/>
              </a:rPr>
              <a:t>Challenges facing the integration of ICT into Education</a:t>
            </a:r>
            <a:endParaRPr lang="en-US" sz="28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Cost of implementation and maintenance of ICT technologies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Reluctance to use ICT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Little access to computer literacy for teachers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Inadequate ICT facilities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Lack of internet connection and access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Outdated learning methods and curriculum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anose="05050102010706020507" pitchFamily="18" charset="2"/>
              <a:buChar char=""/>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Security of systems and data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81353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9D6732-B8CA-8C8B-A0AF-9E306A2418D5}"/>
              </a:ext>
            </a:extLst>
          </p:cNvPr>
          <p:cNvSpPr txBox="1"/>
          <p:nvPr/>
        </p:nvSpPr>
        <p:spPr>
          <a:xfrm>
            <a:off x="1113183" y="344557"/>
            <a:ext cx="10376452" cy="2862322"/>
          </a:xfrm>
          <a:prstGeom prst="rect">
            <a:avLst/>
          </a:prstGeom>
          <a:noFill/>
        </p:spPr>
        <p:txBody>
          <a:bodyPr wrap="square" rtlCol="0">
            <a:spAutoFit/>
          </a:bodyPr>
          <a:lstStyle/>
          <a:p>
            <a:pPr algn="ctr"/>
            <a:r>
              <a:rPr lang="en-US" sz="2000" b="1" u="sng" dirty="0">
                <a:latin typeface="Times New Roman" panose="02020603050405020304" pitchFamily="18" charset="0"/>
                <a:cs typeface="Times New Roman" panose="02020603050405020304" pitchFamily="18" charset="0"/>
              </a:rPr>
              <a:t>Computer System</a:t>
            </a:r>
          </a:p>
          <a:p>
            <a:pPr algn="ctr"/>
            <a:endParaRPr lang="en-US" sz="2000" b="1" u="sng" dirty="0">
              <a:latin typeface="Times New Roman" panose="02020603050405020304" pitchFamily="18" charset="0"/>
              <a:cs typeface="Times New Roman" panose="02020603050405020304" pitchFamily="18" charset="0"/>
            </a:endParaRPr>
          </a:p>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 computer is an electronic device that accepts data as input and transforms it under the influence of set of instructions called programs top produce desired output referred to as information.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computer mainly consists of hardware and software components. Both of these work together to process data.</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24F5E5E9-BA37-35CE-E859-92D2CF75ABCC}"/>
              </a:ext>
            </a:extLst>
          </p:cNvPr>
          <p:cNvGraphicFramePr/>
          <p:nvPr>
            <p:extLst>
              <p:ext uri="{D42A27DB-BD31-4B8C-83A1-F6EECF244321}">
                <p14:modId xmlns:p14="http://schemas.microsoft.com/office/powerpoint/2010/main" val="2076468142"/>
              </p:ext>
            </p:extLst>
          </p:nvPr>
        </p:nvGraphicFramePr>
        <p:xfrm>
          <a:off x="2237409" y="2601476"/>
          <a:ext cx="8128000" cy="3461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80250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6"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C3CB9E-E23D-83F8-ECB2-B65D29808742}"/>
              </a:ext>
            </a:extLst>
          </p:cNvPr>
          <p:cNvSpPr txBox="1"/>
          <p:nvPr/>
        </p:nvSpPr>
        <p:spPr>
          <a:xfrm>
            <a:off x="1041010" y="766732"/>
            <a:ext cx="9411286" cy="532453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Computer Hardware</a:t>
            </a:r>
          </a:p>
          <a:p>
            <a:r>
              <a:rPr lang="en-US" sz="2800" dirty="0">
                <a:latin typeface="Times New Roman" panose="02020603050405020304" pitchFamily="18" charset="0"/>
                <a:cs typeface="Times New Roman" panose="02020603050405020304" pitchFamily="18" charset="0"/>
              </a:rPr>
              <a:t>The physical components of the computer that can be seen and touched are called as hardware. The term hardware is used to refer to all the components inside or outside the computer. In addition to this, components used to interconnect two or more components, for example, wires are also regarded as hardware. </a:t>
            </a:r>
          </a:p>
          <a:p>
            <a:endParaRPr lang="en-US" sz="28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Computer Software</a:t>
            </a:r>
          </a:p>
          <a:p>
            <a:r>
              <a:rPr lang="en-US" sz="2800" dirty="0">
                <a:latin typeface="Times New Roman" panose="02020603050405020304" pitchFamily="18" charset="0"/>
                <a:cs typeface="Times New Roman" panose="02020603050405020304" pitchFamily="18" charset="0"/>
              </a:rPr>
              <a:t>The sets of instructions that instruct the computer to do different tasks are called as software. For example, word processing, games, painting, e-mail, spreadsheets etc. Software is the driving force behind the working of computer</a:t>
            </a:r>
          </a:p>
        </p:txBody>
      </p:sp>
    </p:spTree>
    <p:extLst>
      <p:ext uri="{BB962C8B-B14F-4D97-AF65-F5344CB8AC3E}">
        <p14:creationId xmlns:p14="http://schemas.microsoft.com/office/powerpoint/2010/main" val="52627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D57869-839F-A70A-3E0D-188071FD8A07}"/>
              </a:ext>
            </a:extLst>
          </p:cNvPr>
          <p:cNvSpPr txBox="1"/>
          <p:nvPr/>
        </p:nvSpPr>
        <p:spPr>
          <a:xfrm>
            <a:off x="801857" y="0"/>
            <a:ext cx="11390143" cy="6901056"/>
          </a:xfrm>
          <a:prstGeom prst="rect">
            <a:avLst/>
          </a:prstGeom>
          <a:noFill/>
        </p:spPr>
        <p:txBody>
          <a:bodyPr wrap="square" rtlCol="0">
            <a:spAutoFit/>
          </a:bodyPr>
          <a:lstStyle/>
          <a:p>
            <a:pPr lvl="1">
              <a:lnSpc>
                <a:spcPct val="150000"/>
              </a:lnSpc>
              <a:spcAft>
                <a:spcPts val="800"/>
              </a:spcAft>
            </a:pPr>
            <a:r>
              <a:rPr lang="en-US" sz="2000" b="1" u="sng" dirty="0">
                <a:effectLst/>
                <a:latin typeface="Times New Roman" panose="02020603050405020304" pitchFamily="18" charset="0"/>
                <a:ea typeface="Times New Roman" panose="02020603050405020304" pitchFamily="18" charset="0"/>
                <a:cs typeface="Times New Roman" panose="02020603050405020304" pitchFamily="18" charset="0"/>
              </a:rPr>
              <a:t>Characteristics of a Computer</a:t>
            </a:r>
            <a:endParaRPr lang="en-US" sz="20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There are attributes that make a computer widely accepted and used in the day-to-day activities in our society. The attributes include: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Speed</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 computer operates at very high speeds and can perform many functions within a short period of time.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Accuracy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Computers are very accurate, i.e., they never make mistakes. However, they are not exempted from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GiGo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(Garbage in Garbage out)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Reliability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The computer can be relied upon to produce correct answer if given the correct instructions and supplied with the correct data.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Consistency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Given the same data and the same instructions, they will produce the same answer every time that particular process is repeated.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Storage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 computer is capable of storing large amounts of data and instructions in a very small space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Diligence</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Unlike humans a computer can work continuously without ever getting tired or bored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Automation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Once given instructions, the computer is guided  b these instructions, it can carry on its job automatically until it is completed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Versatile: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 computer can be used in different places to perform a large number of different jobs depending on instructions fed to it.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807795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1000"/>
                                        <p:tgtEl>
                                          <p:spTgt spid="2">
                                            <p:txEl>
                                              <p:pRg st="8" end="8"/>
                                            </p:txEl>
                                          </p:spTgt>
                                        </p:tgtEl>
                                      </p:cBhvr>
                                    </p:animEffect>
                                    <p:anim calcmode="lin" valueType="num">
                                      <p:cBhvr>
                                        <p:cTn id="5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9" end="9"/>
                                            </p:txEl>
                                          </p:spTgt>
                                        </p:tgtEl>
                                        <p:attrNameLst>
                                          <p:attrName>style.visibility</p:attrName>
                                        </p:attrNameLst>
                                      </p:cBhvr>
                                      <p:to>
                                        <p:strVal val="visible"/>
                                      </p:to>
                                    </p:set>
                                    <p:animEffect transition="in" filter="fade">
                                      <p:cBhvr>
                                        <p:cTn id="56" dur="1000"/>
                                        <p:tgtEl>
                                          <p:spTgt spid="2">
                                            <p:txEl>
                                              <p:pRg st="9" end="9"/>
                                            </p:txEl>
                                          </p:spTgt>
                                        </p:tgtEl>
                                      </p:cBhvr>
                                    </p:animEffect>
                                    <p:anim calcmode="lin" valueType="num">
                                      <p:cBhvr>
                                        <p:cTn id="5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E995B1-B8F8-D871-B264-F0F21D670D49}"/>
              </a:ext>
            </a:extLst>
          </p:cNvPr>
          <p:cNvSpPr txBox="1"/>
          <p:nvPr/>
        </p:nvSpPr>
        <p:spPr>
          <a:xfrm>
            <a:off x="1153550" y="0"/>
            <a:ext cx="10747717" cy="6941131"/>
          </a:xfrm>
          <a:prstGeom prst="rect">
            <a:avLst/>
          </a:prstGeom>
          <a:noFill/>
        </p:spPr>
        <p:txBody>
          <a:bodyPr wrap="square" rtlCol="0">
            <a:spAutoFit/>
          </a:bodyPr>
          <a:lstStyle/>
          <a:p>
            <a:pPr marL="0" marR="0">
              <a:lnSpc>
                <a:spcPct val="150000"/>
              </a:lnSpc>
              <a:spcBef>
                <a:spcPts val="0"/>
              </a:spcBef>
              <a:spcAft>
                <a:spcPts val="800"/>
              </a:spcAft>
            </a:pPr>
            <a:r>
              <a:rPr lang="en-US" sz="2200" b="1" u="sng" dirty="0">
                <a:effectLst/>
                <a:latin typeface="Times New Roman" panose="02020603050405020304" pitchFamily="18" charset="0"/>
                <a:ea typeface="Times New Roman" panose="02020603050405020304" pitchFamily="18" charset="0"/>
                <a:cs typeface="Times New Roman" panose="02020603050405020304" pitchFamily="18" charset="0"/>
              </a:rPr>
              <a:t>Advantages of using a computer</a:t>
            </a:r>
            <a:endParaRPr lang="en-US" sz="22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Computers are reliable</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Computers can store massive amounts of data</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Computers facilitate the effective and efficient sharing of data</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Data can be easily collected</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Data can be processed with great speeds to produce useful information</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Data can be manipulated over and over again with ease</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Computers can perform calculations quickly and with great accuracy</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Output can be produced in different usable formats.</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2200" b="1" u="sng" dirty="0">
                <a:effectLst/>
                <a:latin typeface="Times New Roman" panose="02020603050405020304" pitchFamily="18" charset="0"/>
                <a:ea typeface="Times New Roman" panose="02020603050405020304" pitchFamily="18" charset="0"/>
                <a:cs typeface="Times New Roman" panose="02020603050405020304" pitchFamily="18" charset="0"/>
              </a:rPr>
              <a:t>Limitations of computers</a:t>
            </a:r>
            <a:endParaRPr lang="en-US" sz="2200" b="1"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Computers can’t think or rely on themselves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Computers are not creative or imaginative</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Computers are unquestioning devices they don’t understand ethics</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66763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1000"/>
                                        <p:tgtEl>
                                          <p:spTgt spid="2">
                                            <p:txEl>
                                              <p:pRg st="8" end="8"/>
                                            </p:txEl>
                                          </p:spTgt>
                                        </p:tgtEl>
                                      </p:cBhvr>
                                    </p:animEffect>
                                    <p:anim calcmode="lin" valueType="num">
                                      <p:cBhvr>
                                        <p:cTn id="5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Effect transition="in" filter="fade">
                                      <p:cBhvr>
                                        <p:cTn id="63" dur="1000"/>
                                        <p:tgtEl>
                                          <p:spTgt spid="2">
                                            <p:txEl>
                                              <p:pRg st="9" end="9"/>
                                            </p:txEl>
                                          </p:spTgt>
                                        </p:tgtEl>
                                      </p:cBhvr>
                                    </p:animEffect>
                                    <p:anim calcmode="lin" valueType="num">
                                      <p:cBhvr>
                                        <p:cTn id="6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9" end="9"/>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
                                            <p:txEl>
                                              <p:pRg st="10" end="10"/>
                                            </p:txEl>
                                          </p:spTgt>
                                        </p:tgtEl>
                                        <p:attrNameLst>
                                          <p:attrName>style.visibility</p:attrName>
                                        </p:attrNameLst>
                                      </p:cBhvr>
                                      <p:to>
                                        <p:strVal val="visible"/>
                                      </p:to>
                                    </p:set>
                                    <p:animEffect transition="in" filter="fade">
                                      <p:cBhvr>
                                        <p:cTn id="68" dur="1000"/>
                                        <p:tgtEl>
                                          <p:spTgt spid="2">
                                            <p:txEl>
                                              <p:pRg st="10" end="10"/>
                                            </p:txEl>
                                          </p:spTgt>
                                        </p:tgtEl>
                                      </p:cBhvr>
                                    </p:animEffect>
                                    <p:anim calcmode="lin" valueType="num">
                                      <p:cBhvr>
                                        <p:cTn id="6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2">
                                            <p:txEl>
                                              <p:pRg st="11" end="11"/>
                                            </p:txEl>
                                          </p:spTgt>
                                        </p:tgtEl>
                                        <p:attrNameLst>
                                          <p:attrName>style.visibility</p:attrName>
                                        </p:attrNameLst>
                                      </p:cBhvr>
                                      <p:to>
                                        <p:strVal val="visible"/>
                                      </p:to>
                                    </p:set>
                                    <p:animEffect transition="in" filter="fade">
                                      <p:cBhvr>
                                        <p:cTn id="75" dur="1000"/>
                                        <p:tgtEl>
                                          <p:spTgt spid="2">
                                            <p:txEl>
                                              <p:pRg st="11" end="11"/>
                                            </p:txEl>
                                          </p:spTgt>
                                        </p:tgtEl>
                                      </p:cBhvr>
                                    </p:animEffect>
                                    <p:anim calcmode="lin" valueType="num">
                                      <p:cBhvr>
                                        <p:cTn id="76"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77"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
                                            <p:txEl>
                                              <p:pRg st="12" end="12"/>
                                            </p:txEl>
                                          </p:spTgt>
                                        </p:tgtEl>
                                        <p:attrNameLst>
                                          <p:attrName>style.visibility</p:attrName>
                                        </p:attrNameLst>
                                      </p:cBhvr>
                                      <p:to>
                                        <p:strVal val="visible"/>
                                      </p:to>
                                    </p:set>
                                    <p:animEffect transition="in" filter="fade">
                                      <p:cBhvr>
                                        <p:cTn id="82" dur="1000"/>
                                        <p:tgtEl>
                                          <p:spTgt spid="2">
                                            <p:txEl>
                                              <p:pRg st="12" end="12"/>
                                            </p:txEl>
                                          </p:spTgt>
                                        </p:tgtEl>
                                      </p:cBhvr>
                                    </p:animEffect>
                                    <p:anim calcmode="lin" valueType="num">
                                      <p:cBhvr>
                                        <p:cTn id="83"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84"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2097</TotalTime>
  <Words>3275</Words>
  <Application>Microsoft Office PowerPoint</Application>
  <PresentationFormat>Widescreen</PresentationFormat>
  <Paragraphs>280</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Symbol</vt:lpstr>
      <vt:lpstr>Times New Roman</vt:lpstr>
      <vt:lpstr>Tw Cen MT</vt:lpstr>
      <vt:lpstr>Wingdings</vt:lpstr>
      <vt:lpstr>Circuit</vt:lpstr>
      <vt:lpstr>The TichaTech Project  a new education Experience ICT Training: 28th Aug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16</cp:revision>
  <dcterms:created xsi:type="dcterms:W3CDTF">2023-08-26T15:12:24Z</dcterms:created>
  <dcterms:modified xsi:type="dcterms:W3CDTF">2023-08-28T02:11:32Z</dcterms:modified>
</cp:coreProperties>
</file>